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5" r:id="rId7"/>
    <p:sldId id="273" r:id="rId8"/>
    <p:sldId id="275" r:id="rId9"/>
    <p:sldId id="277" r:id="rId10"/>
    <p:sldId id="276" r:id="rId11"/>
    <p:sldId id="274" r:id="rId12"/>
    <p:sldId id="278" r:id="rId13"/>
    <p:sldId id="279" r:id="rId14"/>
    <p:sldId id="280" r:id="rId15"/>
    <p:sldId id="281" r:id="rId16"/>
    <p:sldId id="282" r:id="rId17"/>
    <p:sldId id="283" r:id="rId18"/>
    <p:sldId id="284" r:id="rId19"/>
  </p:sldIdLst>
  <p:sldSz cx="18288000" cy="10287000"/>
  <p:notesSz cx="6858000" cy="9144000"/>
  <p:embeddedFontLst>
    <p:embeddedFont>
      <p:font typeface="Be Vietnam" panose="020B0604020202020204" charset="0"/>
      <p:regular r:id="rId21"/>
    </p:embeddedFont>
    <p:embeddedFont>
      <p:font typeface="Cabin" panose="020B0604020202020204" charset="0"/>
      <p:regular r:id="rId22"/>
    </p:embeddedFont>
    <p:embeddedFont>
      <p:font typeface="Cabin Bold" panose="020B0604020202020204" charset="0"/>
      <p:regular r:id="rId23"/>
    </p:embeddedFont>
    <p:embeddedFont>
      <p:font typeface="Roboto Mono" panose="00000009000000000000" pitchFamily="49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782" y="-2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89C37-4561-4C8C-BEBE-A506A0686919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D310A-C418-442E-9ECD-79599D453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68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0" name="Google Shape;660;p9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9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0" name="Google Shape;660;p9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9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54175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0" name="Google Shape;660;p9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9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90270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D310A-C418-442E-9ECD-79599D453D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346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D310A-C418-442E-9ECD-79599D453D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026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 2">
            <a:extLst>
              <a:ext uri="{FF2B5EF4-FFF2-40B4-BE49-F238E27FC236}">
                <a16:creationId xmlns:a16="http://schemas.microsoft.com/office/drawing/2014/main" id="{E4D25941-994C-6FC4-970C-6A710D402878}"/>
              </a:ext>
            </a:extLst>
          </p:cNvPr>
          <p:cNvSpPr/>
          <p:nvPr/>
        </p:nvSpPr>
        <p:spPr>
          <a:xfrm rot="21253089" flipV="1">
            <a:off x="1361126" y="7552808"/>
            <a:ext cx="16880233" cy="6861530"/>
          </a:xfrm>
          <a:custGeom>
            <a:avLst/>
            <a:gdLst/>
            <a:ahLst/>
            <a:cxnLst/>
            <a:rect l="l" t="t" r="r" b="b"/>
            <a:pathLst>
              <a:path w="7316407" h="5986151">
                <a:moveTo>
                  <a:pt x="0" y="5986151"/>
                </a:moveTo>
                <a:lnTo>
                  <a:pt x="7316407" y="5986151"/>
                </a:lnTo>
                <a:lnTo>
                  <a:pt x="7316407" y="0"/>
                </a:lnTo>
                <a:lnTo>
                  <a:pt x="0" y="0"/>
                </a:lnTo>
                <a:lnTo>
                  <a:pt x="0" y="598615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8" name="Google Shape;312;p1">
            <a:extLst>
              <a:ext uri="{FF2B5EF4-FFF2-40B4-BE49-F238E27FC236}">
                <a16:creationId xmlns:a16="http://schemas.microsoft.com/office/drawing/2014/main" id="{760FFB98-A497-5F36-B7CB-7B2FCF4CA095}"/>
              </a:ext>
            </a:extLst>
          </p:cNvPr>
          <p:cNvSpPr txBox="1"/>
          <p:nvPr/>
        </p:nvSpPr>
        <p:spPr>
          <a:xfrm>
            <a:off x="4904419" y="1851122"/>
            <a:ext cx="847916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4400" b="1" dirty="0">
                <a:solidFill>
                  <a:srgbClr val="0070C0"/>
                </a:solidFill>
              </a:rPr>
              <a:t>BÁO CÁO </a:t>
            </a:r>
            <a:r>
              <a:rPr lang="en-US" sz="4400" b="1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ĐỒ ÁN TỐT NGHIỆP</a:t>
            </a:r>
            <a:endParaRPr sz="4400" b="1" i="0" u="none" strike="noStrike" cap="none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313;p1">
            <a:extLst>
              <a:ext uri="{FF2B5EF4-FFF2-40B4-BE49-F238E27FC236}">
                <a16:creationId xmlns:a16="http://schemas.microsoft.com/office/drawing/2014/main" id="{48E54E94-35A9-F80C-BE41-C65991763E62}"/>
              </a:ext>
            </a:extLst>
          </p:cNvPr>
          <p:cNvSpPr txBox="1">
            <a:spLocks noGrp="1"/>
          </p:cNvSpPr>
          <p:nvPr/>
        </p:nvSpPr>
        <p:spPr>
          <a:xfrm>
            <a:off x="262287" y="9639471"/>
            <a:ext cx="3200400" cy="447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Đồ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án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tốt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nghiệp</a:t>
            </a:r>
            <a:endParaRPr sz="2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14;p1">
            <a:extLst>
              <a:ext uri="{FF2B5EF4-FFF2-40B4-BE49-F238E27FC236}">
                <a16:creationId xmlns:a16="http://schemas.microsoft.com/office/drawing/2014/main" id="{E1CDC44A-E809-8E06-9C2E-DDCE3347F5E1}"/>
              </a:ext>
            </a:extLst>
          </p:cNvPr>
          <p:cNvSpPr txBox="1">
            <a:spLocks noGrp="1"/>
          </p:cNvSpPr>
          <p:nvPr/>
        </p:nvSpPr>
        <p:spPr>
          <a:xfrm>
            <a:off x="13862642" y="9617969"/>
            <a:ext cx="4687645" cy="49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Khoa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công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nghệ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thông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tin</a:t>
            </a:r>
            <a:endParaRPr sz="2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5;p1">
            <a:extLst>
              <a:ext uri="{FF2B5EF4-FFF2-40B4-BE49-F238E27FC236}">
                <a16:creationId xmlns:a16="http://schemas.microsoft.com/office/drawing/2014/main" id="{1446A34F-0C1D-F4CA-DEDB-DDDD60AA5FD0}"/>
              </a:ext>
            </a:extLst>
          </p:cNvPr>
          <p:cNvSpPr txBox="1"/>
          <p:nvPr/>
        </p:nvSpPr>
        <p:spPr>
          <a:xfrm>
            <a:off x="5859792" y="6837858"/>
            <a:ext cx="8499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dirty="0" err="1">
                <a:solidFill>
                  <a:schemeClr val="dk1"/>
                </a:solidFill>
              </a:rPr>
              <a:t>Lớp</a:t>
            </a:r>
            <a:r>
              <a:rPr lang="en-US" sz="2800" b="1" dirty="0">
                <a:solidFill>
                  <a:schemeClr val="dk1"/>
                </a:solidFill>
              </a:rPr>
              <a:t>	       : DHCNTT04</a:t>
            </a:r>
            <a:endParaRPr sz="2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16;p1">
            <a:extLst>
              <a:ext uri="{FF2B5EF4-FFF2-40B4-BE49-F238E27FC236}">
                <a16:creationId xmlns:a16="http://schemas.microsoft.com/office/drawing/2014/main" id="{AF27F6CC-EC31-730B-FCF7-075602D9B801}"/>
              </a:ext>
            </a:extLst>
          </p:cNvPr>
          <p:cNvSpPr txBox="1"/>
          <p:nvPr/>
        </p:nvSpPr>
        <p:spPr>
          <a:xfrm>
            <a:off x="5853630" y="5868742"/>
            <a:ext cx="85113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GVHD     </a:t>
            </a:r>
            <a:r>
              <a:rPr lang="en-US" sz="2800" b="1" dirty="0">
                <a:solidFill>
                  <a:schemeClr val="dk1"/>
                </a:solidFill>
              </a:rPr>
              <a:t>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Th.S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Nguyễn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dirty="0">
                <a:solidFill>
                  <a:schemeClr val="dk1"/>
                </a:solidFill>
              </a:rPr>
              <a:t>Lan Anh</a:t>
            </a:r>
            <a:endParaRPr sz="2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17;p1">
            <a:extLst>
              <a:ext uri="{FF2B5EF4-FFF2-40B4-BE49-F238E27FC236}">
                <a16:creationId xmlns:a16="http://schemas.microsoft.com/office/drawing/2014/main" id="{A1D87B21-5398-3FA9-B1DA-96595AFA79C4}"/>
              </a:ext>
            </a:extLst>
          </p:cNvPr>
          <p:cNvSpPr txBox="1"/>
          <p:nvPr/>
        </p:nvSpPr>
        <p:spPr>
          <a:xfrm>
            <a:off x="5860385" y="6355179"/>
            <a:ext cx="84978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Sinh viên: Hoàng Xuân Thắng</a:t>
            </a:r>
            <a:endParaRPr sz="2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18;p1">
            <a:extLst>
              <a:ext uri="{FF2B5EF4-FFF2-40B4-BE49-F238E27FC236}">
                <a16:creationId xmlns:a16="http://schemas.microsoft.com/office/drawing/2014/main" id="{B2272671-E2F0-58D8-6D90-214BD58F77B6}"/>
              </a:ext>
            </a:extLst>
          </p:cNvPr>
          <p:cNvSpPr txBox="1"/>
          <p:nvPr/>
        </p:nvSpPr>
        <p:spPr>
          <a:xfrm>
            <a:off x="6254155" y="9601702"/>
            <a:ext cx="577968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0" i="1" u="none" strike="noStrike" cap="none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Hà Nội, ngày </a:t>
            </a:r>
            <a:r>
              <a:rPr lang="en-US" sz="2800" i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r>
              <a:rPr lang="en-US" sz="2800" b="0" i="1" u="none" strike="noStrike" cap="none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tháng 6 năm 202</a:t>
            </a:r>
            <a:r>
              <a:rPr lang="en-US" sz="2800" i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20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" name="Google Shape;319;p1">
            <a:extLst>
              <a:ext uri="{FF2B5EF4-FFF2-40B4-BE49-F238E27FC236}">
                <a16:creationId xmlns:a16="http://schemas.microsoft.com/office/drawing/2014/main" id="{87372FEC-1CBE-8387-2E0D-9817831F5369}"/>
              </a:ext>
            </a:extLst>
          </p:cNvPr>
          <p:cNvSpPr/>
          <p:nvPr/>
        </p:nvSpPr>
        <p:spPr>
          <a:xfrm>
            <a:off x="3232146" y="238099"/>
            <a:ext cx="12623616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400" b="1" dirty="0">
                <a:solidFill>
                  <a:srgbClr val="0070C0"/>
                </a:solidFill>
              </a:rPr>
              <a:t>TRƯỜNG </a:t>
            </a:r>
            <a:r>
              <a:rPr lang="en-US" sz="4400" b="1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ĐẠI HỌC CÔNG NGHIỆP HÀ NỘI</a:t>
            </a:r>
            <a:endParaRPr sz="4400" b="1" i="0" u="none" strike="noStrike" cap="none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20;p1">
            <a:extLst>
              <a:ext uri="{FF2B5EF4-FFF2-40B4-BE49-F238E27FC236}">
                <a16:creationId xmlns:a16="http://schemas.microsoft.com/office/drawing/2014/main" id="{2B0E9ECD-33FB-E235-0500-B6A00C37FB29}"/>
              </a:ext>
            </a:extLst>
          </p:cNvPr>
          <p:cNvSpPr/>
          <p:nvPr/>
        </p:nvSpPr>
        <p:spPr>
          <a:xfrm>
            <a:off x="5925007" y="1112818"/>
            <a:ext cx="643798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KHOA CÔNG NGHỆ THÔNG TIN</a:t>
            </a:r>
            <a:endParaRPr sz="3200" b="1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Google Shape;321;p1">
            <a:extLst>
              <a:ext uri="{FF2B5EF4-FFF2-40B4-BE49-F238E27FC236}">
                <a16:creationId xmlns:a16="http://schemas.microsoft.com/office/drawing/2014/main" id="{9E407C36-08AD-77A2-5D1B-8BFBE2B5940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55762" y="238099"/>
            <a:ext cx="2036282" cy="209129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23;p1">
            <a:extLst>
              <a:ext uri="{FF2B5EF4-FFF2-40B4-BE49-F238E27FC236}">
                <a16:creationId xmlns:a16="http://schemas.microsoft.com/office/drawing/2014/main" id="{6736AFA1-D9BA-7767-9C05-6299B3BDB5E7}"/>
              </a:ext>
            </a:extLst>
          </p:cNvPr>
          <p:cNvSpPr txBox="1"/>
          <p:nvPr/>
        </p:nvSpPr>
        <p:spPr>
          <a:xfrm>
            <a:off x="2059510" y="3668466"/>
            <a:ext cx="14968887" cy="200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5400" b="1" dirty="0">
                <a:solidFill>
                  <a:srgbClr val="ED1C2A"/>
                </a:solidFill>
              </a:rPr>
              <a:t>XÂY DỰNG WEBSITE BÁN ĐIỆN THOẠI CHO CỬA HÀNG THẮNG SMART</a:t>
            </a:r>
            <a:endParaRPr sz="5400" b="1" i="0" u="none" strike="noStrike" cap="none" dirty="0">
              <a:solidFill>
                <a:srgbClr val="ED1C2A"/>
              </a:solidFill>
            </a:endParaRPr>
          </a:p>
        </p:txBody>
      </p:sp>
      <p:sp>
        <p:nvSpPr>
          <p:cNvPr id="39" name="Google Shape;324;p1">
            <a:extLst>
              <a:ext uri="{FF2B5EF4-FFF2-40B4-BE49-F238E27FC236}">
                <a16:creationId xmlns:a16="http://schemas.microsoft.com/office/drawing/2014/main" id="{B7A79702-89F1-2F96-6349-F47C75556CA2}"/>
              </a:ext>
            </a:extLst>
          </p:cNvPr>
          <p:cNvSpPr txBox="1"/>
          <p:nvPr/>
        </p:nvSpPr>
        <p:spPr>
          <a:xfrm>
            <a:off x="5859780" y="7320521"/>
            <a:ext cx="8499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dirty="0" err="1">
                <a:solidFill>
                  <a:schemeClr val="dk1"/>
                </a:solidFill>
              </a:rPr>
              <a:t>Khóa</a:t>
            </a:r>
            <a:r>
              <a:rPr lang="en-US" sz="2800" b="1" dirty="0">
                <a:solidFill>
                  <a:schemeClr val="dk1"/>
                </a:solidFill>
              </a:rPr>
              <a:t>	       : K15</a:t>
            </a:r>
            <a:endParaRPr sz="2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19666" flipV="1">
            <a:off x="12542410" y="6489747"/>
            <a:ext cx="7316407" cy="5986151"/>
          </a:xfrm>
          <a:custGeom>
            <a:avLst/>
            <a:gdLst/>
            <a:ahLst/>
            <a:cxnLst/>
            <a:rect l="l" t="t" r="r" b="b"/>
            <a:pathLst>
              <a:path w="7316407" h="5986151">
                <a:moveTo>
                  <a:pt x="0" y="5986151"/>
                </a:moveTo>
                <a:lnTo>
                  <a:pt x="7316406" y="5986151"/>
                </a:lnTo>
                <a:lnTo>
                  <a:pt x="7316406" y="0"/>
                </a:lnTo>
                <a:lnTo>
                  <a:pt x="0" y="0"/>
                </a:lnTo>
                <a:lnTo>
                  <a:pt x="0" y="598615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2762835" flipV="1">
            <a:off x="1962577" y="-2844374"/>
            <a:ext cx="7316407" cy="5986151"/>
          </a:xfrm>
          <a:custGeom>
            <a:avLst/>
            <a:gdLst/>
            <a:ahLst/>
            <a:cxnLst/>
            <a:rect l="l" t="t" r="r" b="b"/>
            <a:pathLst>
              <a:path w="7316407" h="5986151">
                <a:moveTo>
                  <a:pt x="0" y="5986151"/>
                </a:moveTo>
                <a:lnTo>
                  <a:pt x="7316406" y="5986151"/>
                </a:lnTo>
                <a:lnTo>
                  <a:pt x="7316406" y="0"/>
                </a:lnTo>
                <a:lnTo>
                  <a:pt x="0" y="0"/>
                </a:lnTo>
                <a:lnTo>
                  <a:pt x="0" y="598615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7793431" cy="10287000"/>
            <a:chOff x="0" y="0"/>
            <a:chExt cx="481076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0760" cy="6350000"/>
            </a:xfrm>
            <a:custGeom>
              <a:avLst/>
              <a:gdLst/>
              <a:ahLst/>
              <a:cxnLst/>
              <a:rect l="l" t="t" r="r" b="b"/>
              <a:pathLst>
                <a:path w="4810760" h="6350000">
                  <a:moveTo>
                    <a:pt x="1969770" y="0"/>
                  </a:moveTo>
                  <a:lnTo>
                    <a:pt x="3684270" y="1715770"/>
                  </a:lnTo>
                  <a:lnTo>
                    <a:pt x="2467610" y="3299460"/>
                  </a:lnTo>
                  <a:lnTo>
                    <a:pt x="4810760" y="6350000"/>
                  </a:lnTo>
                  <a:lnTo>
                    <a:pt x="0" y="6350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820" b="-682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867601" y="3467100"/>
            <a:ext cx="5546971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dirty="0">
                <a:solidFill>
                  <a:srgbClr val="F03F36"/>
                </a:solidFill>
                <a:latin typeface="Cabin Bold"/>
              </a:rPr>
              <a:t>3. Phân tích và thiết kế hệ thống</a:t>
            </a:r>
          </a:p>
        </p:txBody>
      </p:sp>
    </p:spTree>
    <p:extLst>
      <p:ext uri="{BB962C8B-B14F-4D97-AF65-F5344CB8AC3E}">
        <p14:creationId xmlns:p14="http://schemas.microsoft.com/office/powerpoint/2010/main" val="3334946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15891" y="7799978"/>
            <a:ext cx="23128778" cy="8012550"/>
            <a:chOff x="0" y="0"/>
            <a:chExt cx="30838370" cy="10683401"/>
          </a:xfrm>
        </p:grpSpPr>
        <p:grpSp>
          <p:nvGrpSpPr>
            <p:cNvPr id="3" name="Group 3"/>
            <p:cNvGrpSpPr/>
            <p:nvPr/>
          </p:nvGrpSpPr>
          <p:grpSpPr>
            <a:xfrm>
              <a:off x="2813439" y="2272603"/>
              <a:ext cx="24384000" cy="2758350"/>
              <a:chOff x="0" y="0"/>
              <a:chExt cx="4816593" cy="54485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544859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544859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544859"/>
                    </a:lnTo>
                    <a:lnTo>
                      <a:pt x="0" y="544859"/>
                    </a:lnTo>
                    <a:close/>
                  </a:path>
                </a:pathLst>
              </a:custGeom>
              <a:solidFill>
                <a:srgbClr val="F03F3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28575"/>
                <a:ext cx="4816593" cy="5734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 flipV="1">
              <a:off x="0" y="1466774"/>
              <a:ext cx="10472889" cy="8568728"/>
            </a:xfrm>
            <a:custGeom>
              <a:avLst/>
              <a:gdLst/>
              <a:ahLst/>
              <a:cxnLst/>
              <a:rect l="l" t="t" r="r" b="b"/>
              <a:pathLst>
                <a:path w="10472889" h="8568728">
                  <a:moveTo>
                    <a:pt x="0" y="8568727"/>
                  </a:moveTo>
                  <a:lnTo>
                    <a:pt x="10472889" y="8568727"/>
                  </a:lnTo>
                  <a:lnTo>
                    <a:pt x="10472889" y="0"/>
                  </a:lnTo>
                  <a:lnTo>
                    <a:pt x="0" y="0"/>
                  </a:lnTo>
                  <a:lnTo>
                    <a:pt x="0" y="8568727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 rot="10713287" flipV="1">
              <a:off x="10579279" y="1983968"/>
              <a:ext cx="10472889" cy="8568728"/>
            </a:xfrm>
            <a:custGeom>
              <a:avLst/>
              <a:gdLst/>
              <a:ahLst/>
              <a:cxnLst/>
              <a:rect l="l" t="t" r="r" b="b"/>
              <a:pathLst>
                <a:path w="10472889" h="8568728">
                  <a:moveTo>
                    <a:pt x="0" y="8568728"/>
                  </a:moveTo>
                  <a:lnTo>
                    <a:pt x="10472889" y="8568728"/>
                  </a:lnTo>
                  <a:lnTo>
                    <a:pt x="10472889" y="0"/>
                  </a:lnTo>
                  <a:lnTo>
                    <a:pt x="0" y="0"/>
                  </a:lnTo>
                  <a:lnTo>
                    <a:pt x="0" y="8568728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 rot="-524899" flipV="1">
              <a:off x="19774774" y="746590"/>
              <a:ext cx="10472889" cy="8568728"/>
            </a:xfrm>
            <a:custGeom>
              <a:avLst/>
              <a:gdLst/>
              <a:ahLst/>
              <a:cxnLst/>
              <a:rect l="l" t="t" r="r" b="b"/>
              <a:pathLst>
                <a:path w="10472889" h="8568728">
                  <a:moveTo>
                    <a:pt x="0" y="8568727"/>
                  </a:moveTo>
                  <a:lnTo>
                    <a:pt x="10472889" y="8568727"/>
                  </a:lnTo>
                  <a:lnTo>
                    <a:pt x="10472889" y="0"/>
                  </a:lnTo>
                  <a:lnTo>
                    <a:pt x="0" y="0"/>
                  </a:lnTo>
                  <a:lnTo>
                    <a:pt x="0" y="8568727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997720" y="991307"/>
            <a:ext cx="12431753" cy="1144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7000" dirty="0">
                <a:solidFill>
                  <a:srgbClr val="F03F36"/>
                </a:solidFill>
                <a:latin typeface="Cabin Bold"/>
              </a:rPr>
              <a:t>Các chức năng chính</a:t>
            </a:r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100EBACA-4BCD-37C1-BA49-4FBD81BA2D00}"/>
              </a:ext>
            </a:extLst>
          </p:cNvPr>
          <p:cNvSpPr/>
          <p:nvPr/>
        </p:nvSpPr>
        <p:spPr>
          <a:xfrm>
            <a:off x="2163000" y="3325646"/>
            <a:ext cx="4473739" cy="2443073"/>
          </a:xfrm>
          <a:custGeom>
            <a:avLst/>
            <a:gdLst/>
            <a:ahLst/>
            <a:cxnLst/>
            <a:rect l="l" t="t" r="r" b="b"/>
            <a:pathLst>
              <a:path w="4473739" h="2443073">
                <a:moveTo>
                  <a:pt x="0" y="0"/>
                </a:moveTo>
                <a:lnTo>
                  <a:pt x="4473739" y="0"/>
                </a:lnTo>
                <a:lnTo>
                  <a:pt x="4473739" y="2443073"/>
                </a:lnTo>
                <a:lnTo>
                  <a:pt x="0" y="24430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528" b="-1847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6">
            <a:extLst>
              <a:ext uri="{FF2B5EF4-FFF2-40B4-BE49-F238E27FC236}">
                <a16:creationId xmlns:a16="http://schemas.microsoft.com/office/drawing/2014/main" id="{A571CFE9-B71F-6D69-CD49-8BC3BF68D524}"/>
              </a:ext>
            </a:extLst>
          </p:cNvPr>
          <p:cNvGrpSpPr/>
          <p:nvPr/>
        </p:nvGrpSpPr>
        <p:grpSpPr>
          <a:xfrm>
            <a:off x="2163000" y="2900440"/>
            <a:ext cx="4473739" cy="636748"/>
            <a:chOff x="0" y="0"/>
            <a:chExt cx="1178269" cy="167703"/>
          </a:xfrm>
          <a:solidFill>
            <a:schemeClr val="tx1"/>
          </a:solidFill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273AA1C7-2D68-B71A-EEC6-967C7C8386CE}"/>
                </a:ext>
              </a:extLst>
            </p:cNvPr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483637E8-6157-874A-1412-B3DD156BC9AC}"/>
                </a:ext>
              </a:extLst>
            </p:cNvPr>
            <p:cNvSpPr txBox="1"/>
            <p:nvPr/>
          </p:nvSpPr>
          <p:spPr>
            <a:xfrm>
              <a:off x="0" y="17856"/>
              <a:ext cx="1178269" cy="14984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Be Vietnam" panose="020B0604020202020204" charset="0"/>
                </a:rPr>
                <a:t>KHÁCH HÀNG</a:t>
              </a:r>
            </a:p>
          </p:txBody>
        </p:sp>
      </p:grpSp>
      <p:grpSp>
        <p:nvGrpSpPr>
          <p:cNvPr id="21" name="Group 9">
            <a:extLst>
              <a:ext uri="{FF2B5EF4-FFF2-40B4-BE49-F238E27FC236}">
                <a16:creationId xmlns:a16="http://schemas.microsoft.com/office/drawing/2014/main" id="{0F134292-724F-486C-4DA9-F379ABA64EE9}"/>
              </a:ext>
            </a:extLst>
          </p:cNvPr>
          <p:cNvGrpSpPr/>
          <p:nvPr/>
        </p:nvGrpSpPr>
        <p:grpSpPr>
          <a:xfrm>
            <a:off x="6893475" y="2968236"/>
            <a:ext cx="9034431" cy="2808103"/>
            <a:chOff x="0" y="0"/>
            <a:chExt cx="1744696" cy="542290"/>
          </a:xfrm>
        </p:grpSpPr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7A5566AF-1AC9-D050-F3A5-B8D974EC62DC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chemeClr val="tx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11">
              <a:extLst>
                <a:ext uri="{FF2B5EF4-FFF2-40B4-BE49-F238E27FC236}">
                  <a16:creationId xmlns:a16="http://schemas.microsoft.com/office/drawing/2014/main" id="{13B3A5F5-9F18-980E-3D4B-3FDDA8D8C826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4" name="TextBox 12">
            <a:extLst>
              <a:ext uri="{FF2B5EF4-FFF2-40B4-BE49-F238E27FC236}">
                <a16:creationId xmlns:a16="http://schemas.microsoft.com/office/drawing/2014/main" id="{C43BC395-07A5-2D43-1B71-C79C07C191B4}"/>
              </a:ext>
            </a:extLst>
          </p:cNvPr>
          <p:cNvSpPr txBox="1"/>
          <p:nvPr/>
        </p:nvSpPr>
        <p:spPr>
          <a:xfrm>
            <a:off x="7224667" y="3215626"/>
            <a:ext cx="8497193" cy="2395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0484" lvl="1" indent="-300242" algn="l">
              <a:lnSpc>
                <a:spcPts val="3838"/>
              </a:lnSpc>
              <a:buFont typeface="Arial"/>
              <a:buChar char="•"/>
            </a:pPr>
            <a:r>
              <a:rPr lang="en-US" sz="2781" spc="272" dirty="0">
                <a:solidFill>
                  <a:srgbClr val="231F20"/>
                </a:solidFill>
                <a:latin typeface="Be Vietnam" panose="020B0604020202020204" charset="0"/>
              </a:rPr>
              <a:t>Đăng ký, đăng nhập</a:t>
            </a:r>
          </a:p>
          <a:p>
            <a:pPr marL="600484" lvl="1" indent="-300242" algn="l">
              <a:lnSpc>
                <a:spcPts val="3838"/>
              </a:lnSpc>
              <a:buFont typeface="Arial"/>
              <a:buChar char="•"/>
            </a:pPr>
            <a:r>
              <a:rPr lang="en-US" sz="2781" spc="272" dirty="0">
                <a:solidFill>
                  <a:srgbClr val="231F20"/>
                </a:solidFill>
                <a:latin typeface="Be Vietnam" panose="020B0604020202020204" charset="0"/>
              </a:rPr>
              <a:t>Tìm kiếm sản phẩm</a:t>
            </a:r>
          </a:p>
          <a:p>
            <a:pPr marL="600484" lvl="1" indent="-300242" algn="l">
              <a:lnSpc>
                <a:spcPts val="3838"/>
              </a:lnSpc>
              <a:buFont typeface="Arial"/>
              <a:buChar char="•"/>
            </a:pPr>
            <a:r>
              <a:rPr lang="en-US" sz="2781" spc="272" dirty="0">
                <a:solidFill>
                  <a:srgbClr val="231F20"/>
                </a:solidFill>
                <a:latin typeface="Be Vietnam" panose="020B0604020202020204" charset="0"/>
              </a:rPr>
              <a:t>Xem chi tiết sản phẩm</a:t>
            </a:r>
          </a:p>
          <a:p>
            <a:pPr marL="600484" lvl="1" indent="-300242" algn="l">
              <a:lnSpc>
                <a:spcPts val="3838"/>
              </a:lnSpc>
              <a:buFont typeface="Arial"/>
              <a:buChar char="•"/>
            </a:pPr>
            <a:r>
              <a:rPr lang="en-US" sz="2781" spc="272" dirty="0">
                <a:solidFill>
                  <a:srgbClr val="231F20"/>
                </a:solidFill>
                <a:latin typeface="Be Vietnam" panose="020B0604020202020204" charset="0"/>
              </a:rPr>
              <a:t>Mua hàng</a:t>
            </a:r>
          </a:p>
          <a:p>
            <a:pPr marL="600484" lvl="1" indent="-300242" algn="l">
              <a:lnSpc>
                <a:spcPts val="3838"/>
              </a:lnSpc>
              <a:buFont typeface="Arial"/>
              <a:buChar char="•"/>
            </a:pPr>
            <a:r>
              <a:rPr lang="en-US" sz="2781" spc="272" dirty="0">
                <a:solidFill>
                  <a:srgbClr val="231F20"/>
                </a:solidFill>
                <a:latin typeface="Be Vietnam" panose="020B0604020202020204" charset="0"/>
              </a:rPr>
              <a:t>Quản lý thông tin cá nhân</a:t>
            </a:r>
          </a:p>
        </p:txBody>
      </p:sp>
      <p:sp>
        <p:nvSpPr>
          <p:cNvPr id="25" name="Freeform 13">
            <a:extLst>
              <a:ext uri="{FF2B5EF4-FFF2-40B4-BE49-F238E27FC236}">
                <a16:creationId xmlns:a16="http://schemas.microsoft.com/office/drawing/2014/main" id="{2C808CCE-B57F-8EB3-0D1F-5D00EB5B85FC}"/>
              </a:ext>
            </a:extLst>
          </p:cNvPr>
          <p:cNvSpPr/>
          <p:nvPr/>
        </p:nvSpPr>
        <p:spPr>
          <a:xfrm>
            <a:off x="11410691" y="6394938"/>
            <a:ext cx="4473739" cy="2443073"/>
          </a:xfrm>
          <a:custGeom>
            <a:avLst/>
            <a:gdLst/>
            <a:ahLst/>
            <a:cxnLst/>
            <a:rect l="l" t="t" r="r" b="b"/>
            <a:pathLst>
              <a:path w="4473739" h="2443073">
                <a:moveTo>
                  <a:pt x="0" y="0"/>
                </a:moveTo>
                <a:lnTo>
                  <a:pt x="4473739" y="0"/>
                </a:lnTo>
                <a:lnTo>
                  <a:pt x="4473739" y="2443073"/>
                </a:lnTo>
                <a:lnTo>
                  <a:pt x="0" y="2443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1039" b="-1103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6" name="Group 14">
            <a:extLst>
              <a:ext uri="{FF2B5EF4-FFF2-40B4-BE49-F238E27FC236}">
                <a16:creationId xmlns:a16="http://schemas.microsoft.com/office/drawing/2014/main" id="{C0542076-9138-15E4-8CEB-BC44722935E1}"/>
              </a:ext>
            </a:extLst>
          </p:cNvPr>
          <p:cNvGrpSpPr/>
          <p:nvPr/>
        </p:nvGrpSpPr>
        <p:grpSpPr>
          <a:xfrm>
            <a:off x="11410691" y="5962111"/>
            <a:ext cx="4473739" cy="636748"/>
            <a:chOff x="0" y="0"/>
            <a:chExt cx="1178269" cy="167703"/>
          </a:xfrm>
          <a:solidFill>
            <a:schemeClr val="tx1"/>
          </a:solidFill>
        </p:grpSpPr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F255989E-6EB7-B867-9F92-A82A1BEB8F9B}"/>
                </a:ext>
              </a:extLst>
            </p:cNvPr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16">
              <a:extLst>
                <a:ext uri="{FF2B5EF4-FFF2-40B4-BE49-F238E27FC236}">
                  <a16:creationId xmlns:a16="http://schemas.microsoft.com/office/drawing/2014/main" id="{F5CF5760-A30B-C6AF-34C2-702B7E8EF6E2}"/>
                </a:ext>
              </a:extLst>
            </p:cNvPr>
            <p:cNvSpPr txBox="1"/>
            <p:nvPr/>
          </p:nvSpPr>
          <p:spPr>
            <a:xfrm>
              <a:off x="0" y="16229"/>
              <a:ext cx="1178269" cy="15147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Be Vietnam" panose="020B0604020202020204" charset="0"/>
                </a:rPr>
                <a:t>QUẢN TRỊ VIÊN</a:t>
              </a:r>
            </a:p>
          </p:txBody>
        </p:sp>
      </p:grpSp>
      <p:grpSp>
        <p:nvGrpSpPr>
          <p:cNvPr id="29" name="Group 17">
            <a:extLst>
              <a:ext uri="{FF2B5EF4-FFF2-40B4-BE49-F238E27FC236}">
                <a16:creationId xmlns:a16="http://schemas.microsoft.com/office/drawing/2014/main" id="{EC1C8B66-8C8F-99D3-E0FB-664F53E1BC78}"/>
              </a:ext>
            </a:extLst>
          </p:cNvPr>
          <p:cNvGrpSpPr/>
          <p:nvPr/>
        </p:nvGrpSpPr>
        <p:grpSpPr>
          <a:xfrm>
            <a:off x="2179166" y="6029907"/>
            <a:ext cx="9034431" cy="2808103"/>
            <a:chOff x="0" y="0"/>
            <a:chExt cx="1744696" cy="542290"/>
          </a:xfrm>
        </p:grpSpPr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602FE812-89B7-7935-9CC8-43ACFF685E8A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chemeClr val="tx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19">
              <a:extLst>
                <a:ext uri="{FF2B5EF4-FFF2-40B4-BE49-F238E27FC236}">
                  <a16:creationId xmlns:a16="http://schemas.microsoft.com/office/drawing/2014/main" id="{3722FC8B-9F1F-5CE1-2AE6-D6C38D9194E8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2" name="TextBox 20">
            <a:extLst>
              <a:ext uri="{FF2B5EF4-FFF2-40B4-BE49-F238E27FC236}">
                <a16:creationId xmlns:a16="http://schemas.microsoft.com/office/drawing/2014/main" id="{6E6B6435-A7B7-75BF-1F62-4BD534D3BC1E}"/>
              </a:ext>
            </a:extLst>
          </p:cNvPr>
          <p:cNvSpPr txBox="1"/>
          <p:nvPr/>
        </p:nvSpPr>
        <p:spPr>
          <a:xfrm>
            <a:off x="2809343" y="6120488"/>
            <a:ext cx="6328843" cy="24883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0484" lvl="1" indent="-300242" algn="l">
              <a:lnSpc>
                <a:spcPct val="150000"/>
              </a:lnSpc>
              <a:buFont typeface="Arial"/>
              <a:buChar char="•"/>
            </a:pPr>
            <a:r>
              <a:rPr lang="en-US" sz="2781" spc="272" dirty="0">
                <a:solidFill>
                  <a:srgbClr val="231F20"/>
                </a:solidFill>
                <a:latin typeface="Be Vietnam" panose="020B0604020202020204" charset="0"/>
              </a:rPr>
              <a:t>Quản lý sản phẩm</a:t>
            </a:r>
          </a:p>
          <a:p>
            <a:pPr marL="600484" lvl="1" indent="-300242" algn="l">
              <a:lnSpc>
                <a:spcPct val="150000"/>
              </a:lnSpc>
              <a:buFont typeface="Arial"/>
              <a:buChar char="•"/>
            </a:pPr>
            <a:r>
              <a:rPr lang="en-US" sz="2781" spc="272" dirty="0">
                <a:solidFill>
                  <a:srgbClr val="231F20"/>
                </a:solidFill>
                <a:latin typeface="Be Vietnam" panose="020B0604020202020204" charset="0"/>
              </a:rPr>
              <a:t>Quản lý thương hiệu</a:t>
            </a:r>
          </a:p>
          <a:p>
            <a:pPr marL="600484" lvl="1" indent="-300242">
              <a:lnSpc>
                <a:spcPct val="150000"/>
              </a:lnSpc>
              <a:buFont typeface="Arial"/>
              <a:buChar char="•"/>
            </a:pPr>
            <a:r>
              <a:rPr lang="en-US" sz="2781" spc="272" dirty="0">
                <a:solidFill>
                  <a:srgbClr val="231F20"/>
                </a:solidFill>
                <a:latin typeface="Be Vietnam" panose="020B0604020202020204" charset="0"/>
              </a:rPr>
              <a:t>Quản lý khuyến mãi</a:t>
            </a:r>
          </a:p>
          <a:p>
            <a:pPr marL="600484" lvl="1" indent="-300242" algn="l">
              <a:lnSpc>
                <a:spcPct val="150000"/>
              </a:lnSpc>
              <a:buFont typeface="Arial"/>
              <a:buChar char="•"/>
            </a:pPr>
            <a:r>
              <a:rPr lang="en-US" sz="2781" spc="272" dirty="0">
                <a:solidFill>
                  <a:srgbClr val="231F20"/>
                </a:solidFill>
                <a:latin typeface="Be Vietnam" panose="020B0604020202020204" charset="0"/>
              </a:rPr>
              <a:t>Quản lý đơn hàng</a:t>
            </a:r>
          </a:p>
        </p:txBody>
      </p:sp>
    </p:spTree>
    <p:extLst>
      <p:ext uri="{BB962C8B-B14F-4D97-AF65-F5344CB8AC3E}">
        <p14:creationId xmlns:p14="http://schemas.microsoft.com/office/powerpoint/2010/main" val="99075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Triangle 42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865080" y="5003800"/>
            <a:ext cx="4937760" cy="48006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661" y="934912"/>
            <a:ext cx="16357579" cy="8411823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7B28F5-C165-A79A-F72D-EE35EED248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7" t="2284" r="24569" b="23554"/>
          <a:stretch/>
        </p:blipFill>
        <p:spPr bwMode="auto">
          <a:xfrm>
            <a:off x="4648200" y="1181100"/>
            <a:ext cx="10671012" cy="7735743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36A352-1447-0BC0-9590-B16657A3F055}"/>
              </a:ext>
            </a:extLst>
          </p:cNvPr>
          <p:cNvSpPr txBox="1"/>
          <p:nvPr/>
        </p:nvSpPr>
        <p:spPr>
          <a:xfrm>
            <a:off x="1511351" y="3390900"/>
            <a:ext cx="3581771" cy="23444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6000" dirty="0">
                <a:solidFill>
                  <a:srgbClr val="F03F36"/>
                </a:solidFill>
                <a:latin typeface="Cabin Bold"/>
              </a:rPr>
              <a:t>Biểu đồ use case</a:t>
            </a:r>
          </a:p>
        </p:txBody>
      </p:sp>
    </p:spTree>
    <p:extLst>
      <p:ext uri="{BB962C8B-B14F-4D97-AF65-F5344CB8AC3E}">
        <p14:creationId xmlns:p14="http://schemas.microsoft.com/office/powerpoint/2010/main" val="247507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1008790" y="171131"/>
            <a:ext cx="12431753" cy="1144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6000" dirty="0">
                <a:solidFill>
                  <a:srgbClr val="F03F36"/>
                </a:solidFill>
                <a:latin typeface="Cabin Bold"/>
              </a:rPr>
              <a:t>Sơ đồ Diagram tổng quát</a:t>
            </a:r>
          </a:p>
        </p:txBody>
      </p:sp>
      <p:pic>
        <p:nvPicPr>
          <p:cNvPr id="9" name="Picture 8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81E824F0-4139-505E-479B-5A4BF9DF4E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0" t="3709" r="3694" b="4115"/>
          <a:stretch/>
        </p:blipFill>
        <p:spPr bwMode="auto">
          <a:xfrm>
            <a:off x="2895600" y="1485900"/>
            <a:ext cx="13258800" cy="8269566"/>
          </a:xfrm>
          <a:prstGeom prst="rect">
            <a:avLst/>
          </a:prstGeom>
          <a:noFill/>
          <a:ln w="9525"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8549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19666" flipV="1">
            <a:off x="12542410" y="6489747"/>
            <a:ext cx="7316407" cy="5986151"/>
          </a:xfrm>
          <a:custGeom>
            <a:avLst/>
            <a:gdLst/>
            <a:ahLst/>
            <a:cxnLst/>
            <a:rect l="l" t="t" r="r" b="b"/>
            <a:pathLst>
              <a:path w="7316407" h="5986151">
                <a:moveTo>
                  <a:pt x="0" y="5986151"/>
                </a:moveTo>
                <a:lnTo>
                  <a:pt x="7316406" y="5986151"/>
                </a:lnTo>
                <a:lnTo>
                  <a:pt x="7316406" y="0"/>
                </a:lnTo>
                <a:lnTo>
                  <a:pt x="0" y="0"/>
                </a:lnTo>
                <a:lnTo>
                  <a:pt x="0" y="598615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2762835" flipV="1">
            <a:off x="1962577" y="-2844374"/>
            <a:ext cx="7316407" cy="5986151"/>
          </a:xfrm>
          <a:custGeom>
            <a:avLst/>
            <a:gdLst/>
            <a:ahLst/>
            <a:cxnLst/>
            <a:rect l="l" t="t" r="r" b="b"/>
            <a:pathLst>
              <a:path w="7316407" h="5986151">
                <a:moveTo>
                  <a:pt x="0" y="5986151"/>
                </a:moveTo>
                <a:lnTo>
                  <a:pt x="7316406" y="5986151"/>
                </a:lnTo>
                <a:lnTo>
                  <a:pt x="7316406" y="0"/>
                </a:lnTo>
                <a:lnTo>
                  <a:pt x="0" y="0"/>
                </a:lnTo>
                <a:lnTo>
                  <a:pt x="0" y="598615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7793431" cy="10287000"/>
            <a:chOff x="0" y="0"/>
            <a:chExt cx="481076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0760" cy="6350000"/>
            </a:xfrm>
            <a:custGeom>
              <a:avLst/>
              <a:gdLst/>
              <a:ahLst/>
              <a:cxnLst/>
              <a:rect l="l" t="t" r="r" b="b"/>
              <a:pathLst>
                <a:path w="4810760" h="6350000">
                  <a:moveTo>
                    <a:pt x="1969770" y="0"/>
                  </a:moveTo>
                  <a:lnTo>
                    <a:pt x="3684270" y="1715770"/>
                  </a:lnTo>
                  <a:lnTo>
                    <a:pt x="2467610" y="3299460"/>
                  </a:lnTo>
                  <a:lnTo>
                    <a:pt x="4810760" y="6350000"/>
                  </a:lnTo>
                  <a:lnTo>
                    <a:pt x="0" y="6350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6820" b="-682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867601" y="3467100"/>
            <a:ext cx="5546971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dirty="0">
                <a:solidFill>
                  <a:srgbClr val="F03F36"/>
                </a:solidFill>
                <a:latin typeface="Cabin Bold"/>
              </a:rPr>
              <a:t>4. Demo sản phẩm</a:t>
            </a:r>
          </a:p>
        </p:txBody>
      </p:sp>
    </p:spTree>
    <p:extLst>
      <p:ext uri="{BB962C8B-B14F-4D97-AF65-F5344CB8AC3E}">
        <p14:creationId xmlns:p14="http://schemas.microsoft.com/office/powerpoint/2010/main" val="2894326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19666" flipV="1">
            <a:off x="-1823105" y="7293924"/>
            <a:ext cx="7316407" cy="5986151"/>
          </a:xfrm>
          <a:custGeom>
            <a:avLst/>
            <a:gdLst/>
            <a:ahLst/>
            <a:cxnLst/>
            <a:rect l="l" t="t" r="r" b="b"/>
            <a:pathLst>
              <a:path w="7316407" h="5986151">
                <a:moveTo>
                  <a:pt x="0" y="5986151"/>
                </a:moveTo>
                <a:lnTo>
                  <a:pt x="7316406" y="5986151"/>
                </a:lnTo>
                <a:lnTo>
                  <a:pt x="7316406" y="0"/>
                </a:lnTo>
                <a:lnTo>
                  <a:pt x="0" y="0"/>
                </a:lnTo>
                <a:lnTo>
                  <a:pt x="0" y="598615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2762835" flipV="1">
            <a:off x="-640821" y="-3382738"/>
            <a:ext cx="7316407" cy="5986151"/>
          </a:xfrm>
          <a:custGeom>
            <a:avLst/>
            <a:gdLst/>
            <a:ahLst/>
            <a:cxnLst/>
            <a:rect l="l" t="t" r="r" b="b"/>
            <a:pathLst>
              <a:path w="7316407" h="5986151">
                <a:moveTo>
                  <a:pt x="0" y="5986151"/>
                </a:moveTo>
                <a:lnTo>
                  <a:pt x="7316406" y="5986151"/>
                </a:lnTo>
                <a:lnTo>
                  <a:pt x="7316406" y="0"/>
                </a:lnTo>
                <a:lnTo>
                  <a:pt x="0" y="0"/>
                </a:lnTo>
                <a:lnTo>
                  <a:pt x="0" y="598615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TextBox 10"/>
          <p:cNvSpPr txBox="1"/>
          <p:nvPr/>
        </p:nvSpPr>
        <p:spPr>
          <a:xfrm>
            <a:off x="2438400" y="2857500"/>
            <a:ext cx="6515399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dirty="0">
                <a:solidFill>
                  <a:srgbClr val="F03F36"/>
                </a:solidFill>
                <a:latin typeface="Cabin Bold"/>
              </a:rPr>
              <a:t>5. Kết luận và hướng phát triển</a:t>
            </a:r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6ACE0E7D-CF4C-79C4-7A6C-FB3328785A04}"/>
              </a:ext>
            </a:extLst>
          </p:cNvPr>
          <p:cNvGrpSpPr/>
          <p:nvPr/>
        </p:nvGrpSpPr>
        <p:grpSpPr>
          <a:xfrm>
            <a:off x="9753600" y="-1"/>
            <a:ext cx="8603573" cy="10287000"/>
            <a:chOff x="0" y="0"/>
            <a:chExt cx="8603361" cy="10286746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75ECA27F-9682-A384-C8DE-BB8B79FED39B}"/>
                </a:ext>
              </a:extLst>
            </p:cNvPr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41358" t="-15293" r="-6672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6776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1905000" y="495300"/>
            <a:ext cx="5546971" cy="1144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7000" dirty="0">
                <a:solidFill>
                  <a:srgbClr val="F03F36"/>
                </a:solidFill>
                <a:latin typeface="Cabin Bold"/>
              </a:rPr>
              <a:t>Kết luận</a:t>
            </a:r>
          </a:p>
        </p:txBody>
      </p:sp>
      <p:sp>
        <p:nvSpPr>
          <p:cNvPr id="6" name="Google Shape;626;p18">
            <a:extLst>
              <a:ext uri="{FF2B5EF4-FFF2-40B4-BE49-F238E27FC236}">
                <a16:creationId xmlns:a16="http://schemas.microsoft.com/office/drawing/2014/main" id="{A6BC6AFB-4804-39B3-042C-CE77C8914BB2}"/>
              </a:ext>
            </a:extLst>
          </p:cNvPr>
          <p:cNvSpPr txBox="1"/>
          <p:nvPr/>
        </p:nvSpPr>
        <p:spPr>
          <a:xfrm>
            <a:off x="3905901" y="2515624"/>
            <a:ext cx="6154934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PHẦN ĐÃ HOÀN </a:t>
            </a:r>
            <a:endParaRPr sz="2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THÀNH</a:t>
            </a:r>
            <a:endParaRPr sz="2800" b="1" dirty="0"/>
          </a:p>
        </p:txBody>
      </p:sp>
      <p:sp>
        <p:nvSpPr>
          <p:cNvPr id="7" name="Google Shape;627;p18">
            <a:extLst>
              <a:ext uri="{FF2B5EF4-FFF2-40B4-BE49-F238E27FC236}">
                <a16:creationId xmlns:a16="http://schemas.microsoft.com/office/drawing/2014/main" id="{B98482E5-59D1-4571-601E-B91331C3721B}"/>
              </a:ext>
            </a:extLst>
          </p:cNvPr>
          <p:cNvSpPr txBox="1"/>
          <p:nvPr/>
        </p:nvSpPr>
        <p:spPr>
          <a:xfrm>
            <a:off x="3905901" y="6438598"/>
            <a:ext cx="5564752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HẠN CHẾ</a:t>
            </a:r>
            <a:endParaRPr sz="2800" b="1" dirty="0"/>
          </a:p>
        </p:txBody>
      </p:sp>
      <p:cxnSp>
        <p:nvCxnSpPr>
          <p:cNvPr id="8" name="Google Shape;628;p18">
            <a:extLst>
              <a:ext uri="{FF2B5EF4-FFF2-40B4-BE49-F238E27FC236}">
                <a16:creationId xmlns:a16="http://schemas.microsoft.com/office/drawing/2014/main" id="{062FAFBA-957E-E29E-B95E-A4EBF39C26BA}"/>
              </a:ext>
            </a:extLst>
          </p:cNvPr>
          <p:cNvCxnSpPr>
            <a:cxnSpLocks/>
          </p:cNvCxnSpPr>
          <p:nvPr/>
        </p:nvCxnSpPr>
        <p:spPr>
          <a:xfrm>
            <a:off x="8086775" y="2330341"/>
            <a:ext cx="0" cy="60897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629;p18">
            <a:extLst>
              <a:ext uri="{FF2B5EF4-FFF2-40B4-BE49-F238E27FC236}">
                <a16:creationId xmlns:a16="http://schemas.microsoft.com/office/drawing/2014/main" id="{B96F60C2-38CB-93E6-086E-58F917F038D4}"/>
              </a:ext>
            </a:extLst>
          </p:cNvPr>
          <p:cNvCxnSpPr>
            <a:cxnSpLocks/>
          </p:cNvCxnSpPr>
          <p:nvPr/>
        </p:nvCxnSpPr>
        <p:spPr>
          <a:xfrm>
            <a:off x="3486244" y="6261922"/>
            <a:ext cx="12192557" cy="1606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630;p18">
            <a:extLst>
              <a:ext uri="{FF2B5EF4-FFF2-40B4-BE49-F238E27FC236}">
                <a16:creationId xmlns:a16="http://schemas.microsoft.com/office/drawing/2014/main" id="{65085DED-1E6D-A1A1-1DF8-63F843C308E1}"/>
              </a:ext>
            </a:extLst>
          </p:cNvPr>
          <p:cNvSpPr/>
          <p:nvPr/>
        </p:nvSpPr>
        <p:spPr>
          <a:xfrm>
            <a:off x="8313224" y="2460669"/>
            <a:ext cx="403383" cy="58511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31;p18">
            <a:extLst>
              <a:ext uri="{FF2B5EF4-FFF2-40B4-BE49-F238E27FC236}">
                <a16:creationId xmlns:a16="http://schemas.microsoft.com/office/drawing/2014/main" id="{CE962B72-23F4-730D-EEB6-0AEE895D7149}"/>
              </a:ext>
            </a:extLst>
          </p:cNvPr>
          <p:cNvSpPr txBox="1"/>
          <p:nvPr/>
        </p:nvSpPr>
        <p:spPr>
          <a:xfrm>
            <a:off x="8831358" y="2438070"/>
            <a:ext cx="5079246" cy="64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Hoàn </a:t>
            </a:r>
            <a:r>
              <a:rPr lang="en-US" sz="2200" dirty="0" err="1"/>
              <a:t>thành</a:t>
            </a:r>
            <a:r>
              <a:rPr lang="en-US" sz="2200" dirty="0"/>
              <a:t> </a:t>
            </a:r>
            <a:r>
              <a:rPr lang="en-US" sz="2200" dirty="0" err="1"/>
              <a:t>thiết</a:t>
            </a:r>
            <a:r>
              <a:rPr lang="en-US" sz="2200" dirty="0"/>
              <a:t> </a:t>
            </a:r>
            <a:r>
              <a:rPr lang="en-US" sz="2200" dirty="0" err="1"/>
              <a:t>kế</a:t>
            </a:r>
            <a:r>
              <a:rPr lang="en-US" sz="2200" dirty="0"/>
              <a:t>, </a:t>
            </a:r>
            <a:r>
              <a:rPr lang="en-US" sz="2200" dirty="0" err="1"/>
              <a:t>đặc</a:t>
            </a:r>
            <a:r>
              <a:rPr lang="en-US" sz="2200" dirty="0"/>
              <a:t> </a:t>
            </a:r>
            <a:r>
              <a:rPr lang="en-US" sz="2200" dirty="0" err="1"/>
              <a:t>tả</a:t>
            </a:r>
            <a:r>
              <a:rPr lang="en-US" sz="2200" dirty="0"/>
              <a:t> </a:t>
            </a:r>
            <a:r>
              <a:rPr lang="en-US" sz="2200" dirty="0" err="1"/>
              <a:t>hệ</a:t>
            </a:r>
            <a:r>
              <a:rPr lang="en-US" sz="2200" dirty="0"/>
              <a:t> </a:t>
            </a:r>
            <a:r>
              <a:rPr lang="en-US" sz="2200" dirty="0" err="1"/>
              <a:t>thống</a:t>
            </a:r>
            <a:r>
              <a:rPr lang="en-US" sz="2200" dirty="0"/>
              <a:t> </a:t>
            </a:r>
            <a:endParaRPr lang="vi-VN" sz="2200" dirty="0"/>
          </a:p>
        </p:txBody>
      </p:sp>
      <p:sp>
        <p:nvSpPr>
          <p:cNvPr id="13" name="Google Shape;632;p18">
            <a:extLst>
              <a:ext uri="{FF2B5EF4-FFF2-40B4-BE49-F238E27FC236}">
                <a16:creationId xmlns:a16="http://schemas.microsoft.com/office/drawing/2014/main" id="{FB68C995-7A91-6046-F949-23997E720AB1}"/>
              </a:ext>
            </a:extLst>
          </p:cNvPr>
          <p:cNvSpPr/>
          <p:nvPr/>
        </p:nvSpPr>
        <p:spPr>
          <a:xfrm>
            <a:off x="8319852" y="4309552"/>
            <a:ext cx="403383" cy="58511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633;p18">
            <a:extLst>
              <a:ext uri="{FF2B5EF4-FFF2-40B4-BE49-F238E27FC236}">
                <a16:creationId xmlns:a16="http://schemas.microsoft.com/office/drawing/2014/main" id="{ACF358D2-D837-81C9-AE86-EC2728F01B18}"/>
              </a:ext>
            </a:extLst>
          </p:cNvPr>
          <p:cNvSpPr txBox="1"/>
          <p:nvPr/>
        </p:nvSpPr>
        <p:spPr>
          <a:xfrm>
            <a:off x="8831355" y="4217722"/>
            <a:ext cx="6546870" cy="64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Giao diện thân thiện, dễ dàng sử dụng và thu hút khách hàng</a:t>
            </a:r>
            <a:endParaRPr sz="2200" dirty="0"/>
          </a:p>
        </p:txBody>
      </p:sp>
      <p:sp>
        <p:nvSpPr>
          <p:cNvPr id="16" name="Google Shape;635;p18">
            <a:extLst>
              <a:ext uri="{FF2B5EF4-FFF2-40B4-BE49-F238E27FC236}">
                <a16:creationId xmlns:a16="http://schemas.microsoft.com/office/drawing/2014/main" id="{38B3D871-E4C9-1244-6E48-34D0CF17E1DB}"/>
              </a:ext>
            </a:extLst>
          </p:cNvPr>
          <p:cNvSpPr txBox="1"/>
          <p:nvPr/>
        </p:nvSpPr>
        <p:spPr>
          <a:xfrm>
            <a:off x="8831359" y="6475236"/>
            <a:ext cx="6847442" cy="831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Giao diện website quản lý chưa được bắt mắt, còn nhiều thiếu sót.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</p:txBody>
      </p:sp>
      <p:sp>
        <p:nvSpPr>
          <p:cNvPr id="17" name="Google Shape;632;p18">
            <a:extLst>
              <a:ext uri="{FF2B5EF4-FFF2-40B4-BE49-F238E27FC236}">
                <a16:creationId xmlns:a16="http://schemas.microsoft.com/office/drawing/2014/main" id="{977BD402-5D8D-CD7A-E0AD-ACC9415EBF0B}"/>
              </a:ext>
            </a:extLst>
          </p:cNvPr>
          <p:cNvSpPr/>
          <p:nvPr/>
        </p:nvSpPr>
        <p:spPr>
          <a:xfrm>
            <a:off x="8309074" y="3348508"/>
            <a:ext cx="403383" cy="58511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633;p18">
            <a:extLst>
              <a:ext uri="{FF2B5EF4-FFF2-40B4-BE49-F238E27FC236}">
                <a16:creationId xmlns:a16="http://schemas.microsoft.com/office/drawing/2014/main" id="{6E709D7B-D9FA-D6B9-A01C-5E68EEFA3F2B}"/>
              </a:ext>
            </a:extLst>
          </p:cNvPr>
          <p:cNvSpPr txBox="1"/>
          <p:nvPr/>
        </p:nvSpPr>
        <p:spPr>
          <a:xfrm>
            <a:off x="8863313" y="3255767"/>
            <a:ext cx="6546867" cy="64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Website có thể sử dụng được và có đầy đủ các chức năng cần thiết cho người đùng</a:t>
            </a:r>
            <a:endParaRPr sz="2200" dirty="0"/>
          </a:p>
        </p:txBody>
      </p:sp>
      <p:sp>
        <p:nvSpPr>
          <p:cNvPr id="26" name="Google Shape;630;p18">
            <a:extLst>
              <a:ext uri="{FF2B5EF4-FFF2-40B4-BE49-F238E27FC236}">
                <a16:creationId xmlns:a16="http://schemas.microsoft.com/office/drawing/2014/main" id="{3C0C1469-156D-1805-A875-26B3594BADCD}"/>
              </a:ext>
            </a:extLst>
          </p:cNvPr>
          <p:cNvSpPr/>
          <p:nvPr/>
        </p:nvSpPr>
        <p:spPr>
          <a:xfrm>
            <a:off x="8274585" y="6629618"/>
            <a:ext cx="403383" cy="58511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630;p18">
            <a:extLst>
              <a:ext uri="{FF2B5EF4-FFF2-40B4-BE49-F238E27FC236}">
                <a16:creationId xmlns:a16="http://schemas.microsoft.com/office/drawing/2014/main" id="{B3C193A8-638B-20A3-53FF-22D24C95DAE6}"/>
              </a:ext>
            </a:extLst>
          </p:cNvPr>
          <p:cNvSpPr/>
          <p:nvPr/>
        </p:nvSpPr>
        <p:spPr>
          <a:xfrm>
            <a:off x="8294903" y="7435517"/>
            <a:ext cx="403383" cy="58511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635;p18">
            <a:extLst>
              <a:ext uri="{FF2B5EF4-FFF2-40B4-BE49-F238E27FC236}">
                <a16:creationId xmlns:a16="http://schemas.microsoft.com/office/drawing/2014/main" id="{FF5A65AB-7F58-A4FD-030B-018C79164936}"/>
              </a:ext>
            </a:extLst>
          </p:cNvPr>
          <p:cNvSpPr txBox="1"/>
          <p:nvPr/>
        </p:nvSpPr>
        <p:spPr>
          <a:xfrm>
            <a:off x="8831358" y="7453999"/>
            <a:ext cx="6546871" cy="831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Một số chức năng chưa được hoàn thiện.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</p:txBody>
      </p:sp>
      <p:sp>
        <p:nvSpPr>
          <p:cNvPr id="30" name="Google Shape;630;p18">
            <a:extLst>
              <a:ext uri="{FF2B5EF4-FFF2-40B4-BE49-F238E27FC236}">
                <a16:creationId xmlns:a16="http://schemas.microsoft.com/office/drawing/2014/main" id="{AACD1679-52CA-2D2B-97EB-CB78E62902E1}"/>
              </a:ext>
            </a:extLst>
          </p:cNvPr>
          <p:cNvSpPr/>
          <p:nvPr/>
        </p:nvSpPr>
        <p:spPr>
          <a:xfrm>
            <a:off x="8318906" y="5313382"/>
            <a:ext cx="403383" cy="58511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633;p18">
            <a:extLst>
              <a:ext uri="{FF2B5EF4-FFF2-40B4-BE49-F238E27FC236}">
                <a16:creationId xmlns:a16="http://schemas.microsoft.com/office/drawing/2014/main" id="{B08AFEE2-250C-7879-8EDA-3177F0AD8110}"/>
              </a:ext>
            </a:extLst>
          </p:cNvPr>
          <p:cNvSpPr txBox="1"/>
          <p:nvPr/>
        </p:nvSpPr>
        <p:spPr>
          <a:xfrm>
            <a:off x="8831358" y="5186968"/>
            <a:ext cx="6546867" cy="64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Website bảo mật an toàn để bảo vệ dữ liệu người dùng </a:t>
            </a:r>
            <a:endParaRPr sz="2200" dirty="0"/>
          </a:p>
        </p:txBody>
      </p:sp>
      <p:grpSp>
        <p:nvGrpSpPr>
          <p:cNvPr id="39" name="Group 2">
            <a:extLst>
              <a:ext uri="{FF2B5EF4-FFF2-40B4-BE49-F238E27FC236}">
                <a16:creationId xmlns:a16="http://schemas.microsoft.com/office/drawing/2014/main" id="{CF459ED4-DCA6-66D4-5B5D-CA2118D67E6F}"/>
              </a:ext>
            </a:extLst>
          </p:cNvPr>
          <p:cNvGrpSpPr/>
          <p:nvPr/>
        </p:nvGrpSpPr>
        <p:grpSpPr>
          <a:xfrm>
            <a:off x="-2115891" y="7799978"/>
            <a:ext cx="23128778" cy="8012550"/>
            <a:chOff x="0" y="0"/>
            <a:chExt cx="30838370" cy="10683401"/>
          </a:xfrm>
        </p:grpSpPr>
        <p:grpSp>
          <p:nvGrpSpPr>
            <p:cNvPr id="40" name="Group 3">
              <a:extLst>
                <a:ext uri="{FF2B5EF4-FFF2-40B4-BE49-F238E27FC236}">
                  <a16:creationId xmlns:a16="http://schemas.microsoft.com/office/drawing/2014/main" id="{DA476FA8-3C18-F273-678E-38792B8C27B4}"/>
                </a:ext>
              </a:extLst>
            </p:cNvPr>
            <p:cNvGrpSpPr/>
            <p:nvPr/>
          </p:nvGrpSpPr>
          <p:grpSpPr>
            <a:xfrm>
              <a:off x="2813439" y="2272603"/>
              <a:ext cx="24384000" cy="2758350"/>
              <a:chOff x="0" y="0"/>
              <a:chExt cx="4816593" cy="544859"/>
            </a:xfrm>
          </p:grpSpPr>
          <p:sp>
            <p:nvSpPr>
              <p:cNvPr id="44" name="Freeform 4">
                <a:extLst>
                  <a:ext uri="{FF2B5EF4-FFF2-40B4-BE49-F238E27FC236}">
                    <a16:creationId xmlns:a16="http://schemas.microsoft.com/office/drawing/2014/main" id="{DB4F116E-4865-0DB2-A7C2-1F7C3BE91CC2}"/>
                  </a:ext>
                </a:extLst>
              </p:cNvPr>
              <p:cNvSpPr/>
              <p:nvPr/>
            </p:nvSpPr>
            <p:spPr>
              <a:xfrm>
                <a:off x="0" y="0"/>
                <a:ext cx="4816592" cy="544859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544859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544859"/>
                    </a:lnTo>
                    <a:lnTo>
                      <a:pt x="0" y="544859"/>
                    </a:lnTo>
                    <a:close/>
                  </a:path>
                </a:pathLst>
              </a:custGeom>
              <a:solidFill>
                <a:srgbClr val="F03F3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TextBox 5">
                <a:extLst>
                  <a:ext uri="{FF2B5EF4-FFF2-40B4-BE49-F238E27FC236}">
                    <a16:creationId xmlns:a16="http://schemas.microsoft.com/office/drawing/2014/main" id="{BE4D90A1-178C-62EE-9281-7BE707F18EE6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816593" cy="5734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F6209C3A-C2D5-5F47-1206-26744233528E}"/>
                </a:ext>
              </a:extLst>
            </p:cNvPr>
            <p:cNvSpPr/>
            <p:nvPr/>
          </p:nvSpPr>
          <p:spPr>
            <a:xfrm flipV="1">
              <a:off x="0" y="1466774"/>
              <a:ext cx="10472889" cy="8568728"/>
            </a:xfrm>
            <a:custGeom>
              <a:avLst/>
              <a:gdLst/>
              <a:ahLst/>
              <a:cxnLst/>
              <a:rect l="l" t="t" r="r" b="b"/>
              <a:pathLst>
                <a:path w="10472889" h="8568728">
                  <a:moveTo>
                    <a:pt x="0" y="8568727"/>
                  </a:moveTo>
                  <a:lnTo>
                    <a:pt x="10472889" y="8568727"/>
                  </a:lnTo>
                  <a:lnTo>
                    <a:pt x="10472889" y="0"/>
                  </a:lnTo>
                  <a:lnTo>
                    <a:pt x="0" y="0"/>
                  </a:lnTo>
                  <a:lnTo>
                    <a:pt x="0" y="8568727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F4FB31AD-2420-7884-D5AB-659355FCAD09}"/>
                </a:ext>
              </a:extLst>
            </p:cNvPr>
            <p:cNvSpPr/>
            <p:nvPr/>
          </p:nvSpPr>
          <p:spPr>
            <a:xfrm rot="10713287" flipV="1">
              <a:off x="10579279" y="1983968"/>
              <a:ext cx="10472889" cy="8568728"/>
            </a:xfrm>
            <a:custGeom>
              <a:avLst/>
              <a:gdLst/>
              <a:ahLst/>
              <a:cxnLst/>
              <a:rect l="l" t="t" r="r" b="b"/>
              <a:pathLst>
                <a:path w="10472889" h="8568728">
                  <a:moveTo>
                    <a:pt x="0" y="8568728"/>
                  </a:moveTo>
                  <a:lnTo>
                    <a:pt x="10472889" y="8568728"/>
                  </a:lnTo>
                  <a:lnTo>
                    <a:pt x="10472889" y="0"/>
                  </a:lnTo>
                  <a:lnTo>
                    <a:pt x="0" y="0"/>
                  </a:lnTo>
                  <a:lnTo>
                    <a:pt x="0" y="8568728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18A0BD45-6DA0-ACC5-512F-DF063CF31304}"/>
                </a:ext>
              </a:extLst>
            </p:cNvPr>
            <p:cNvSpPr/>
            <p:nvPr/>
          </p:nvSpPr>
          <p:spPr>
            <a:xfrm rot="-524899" flipV="1">
              <a:off x="19774774" y="746590"/>
              <a:ext cx="10472889" cy="8568728"/>
            </a:xfrm>
            <a:custGeom>
              <a:avLst/>
              <a:gdLst/>
              <a:ahLst/>
              <a:cxnLst/>
              <a:rect l="l" t="t" r="r" b="b"/>
              <a:pathLst>
                <a:path w="10472889" h="8568728">
                  <a:moveTo>
                    <a:pt x="0" y="8568727"/>
                  </a:moveTo>
                  <a:lnTo>
                    <a:pt x="10472889" y="8568727"/>
                  </a:lnTo>
                  <a:lnTo>
                    <a:pt x="10472889" y="0"/>
                  </a:lnTo>
                  <a:lnTo>
                    <a:pt x="0" y="0"/>
                  </a:lnTo>
                  <a:lnTo>
                    <a:pt x="0" y="8568727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285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 animBg="1"/>
      <p:bldP spid="12" grpId="0"/>
      <p:bldP spid="13" grpId="0" animBg="1"/>
      <p:bldP spid="14" grpId="0"/>
      <p:bldP spid="16" grpId="0"/>
      <p:bldP spid="17" grpId="0" animBg="1"/>
      <p:bldP spid="18" grpId="0"/>
      <p:bldP spid="26" grpId="0" animBg="1"/>
      <p:bldP spid="27" grpId="0" animBg="1"/>
      <p:bldP spid="28" grpId="0"/>
      <p:bldP spid="30" grpId="0" animBg="1"/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658;p19">
            <a:extLst>
              <a:ext uri="{FF2B5EF4-FFF2-40B4-BE49-F238E27FC236}">
                <a16:creationId xmlns:a16="http://schemas.microsoft.com/office/drawing/2014/main" id="{32DFDCBE-46FF-F2F6-3A25-CDC7954A63F9}"/>
              </a:ext>
            </a:extLst>
          </p:cNvPr>
          <p:cNvGrpSpPr/>
          <p:nvPr/>
        </p:nvGrpSpPr>
        <p:grpSpPr>
          <a:xfrm>
            <a:off x="5638800" y="2004558"/>
            <a:ext cx="10744200" cy="1984997"/>
            <a:chOff x="3697288" y="1644424"/>
            <a:chExt cx="8305799" cy="1278164"/>
          </a:xfrm>
        </p:grpSpPr>
        <p:sp>
          <p:nvSpPr>
            <p:cNvPr id="3" name="Google Shape;659;p19">
              <a:extLst>
                <a:ext uri="{FF2B5EF4-FFF2-40B4-BE49-F238E27FC236}">
                  <a16:creationId xmlns:a16="http://schemas.microsoft.com/office/drawing/2014/main" id="{7CCD5CF3-103C-31E2-3E39-A37C045BC20A}"/>
                </a:ext>
              </a:extLst>
            </p:cNvPr>
            <p:cNvSpPr/>
            <p:nvPr/>
          </p:nvSpPr>
          <p:spPr>
            <a:xfrm>
              <a:off x="5934063" y="1644424"/>
              <a:ext cx="6069024" cy="1268625"/>
            </a:xfrm>
            <a:custGeom>
              <a:avLst/>
              <a:gdLst/>
              <a:ahLst/>
              <a:cxnLst/>
              <a:rect l="l" t="t" r="r" b="b"/>
              <a:pathLst>
                <a:path w="2345" h="456" extrusionOk="0">
                  <a:moveTo>
                    <a:pt x="2117" y="456"/>
                  </a:moveTo>
                  <a:cubicBezTo>
                    <a:pt x="228" y="456"/>
                    <a:pt x="228" y="456"/>
                    <a:pt x="228" y="456"/>
                  </a:cubicBezTo>
                  <a:cubicBezTo>
                    <a:pt x="102" y="456"/>
                    <a:pt x="0" y="354"/>
                    <a:pt x="0" y="228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0" y="102"/>
                    <a:pt x="102" y="0"/>
                    <a:pt x="228" y="0"/>
                  </a:cubicBezTo>
                  <a:cubicBezTo>
                    <a:pt x="2117" y="0"/>
                    <a:pt x="2117" y="0"/>
                    <a:pt x="2117" y="0"/>
                  </a:cubicBezTo>
                  <a:cubicBezTo>
                    <a:pt x="2243" y="0"/>
                    <a:pt x="2345" y="102"/>
                    <a:pt x="2345" y="228"/>
                  </a:cubicBezTo>
                  <a:cubicBezTo>
                    <a:pt x="2345" y="228"/>
                    <a:pt x="2345" y="228"/>
                    <a:pt x="2345" y="228"/>
                  </a:cubicBezTo>
                  <a:cubicBezTo>
                    <a:pt x="2345" y="354"/>
                    <a:pt x="2243" y="456"/>
                    <a:pt x="2117" y="456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660;p19">
              <a:extLst>
                <a:ext uri="{FF2B5EF4-FFF2-40B4-BE49-F238E27FC236}">
                  <a16:creationId xmlns:a16="http://schemas.microsoft.com/office/drawing/2014/main" id="{E68E213F-C835-3105-7AA5-7D0FA5AA972A}"/>
                </a:ext>
              </a:extLst>
            </p:cNvPr>
            <p:cNvSpPr/>
            <p:nvPr/>
          </p:nvSpPr>
          <p:spPr>
            <a:xfrm>
              <a:off x="5967509" y="1645883"/>
              <a:ext cx="1230960" cy="1071278"/>
            </a:xfrm>
            <a:custGeom>
              <a:avLst/>
              <a:gdLst/>
              <a:ahLst/>
              <a:cxnLst/>
              <a:rect l="l" t="t" r="r" b="b"/>
              <a:pathLst>
                <a:path w="582" h="456" extrusionOk="0">
                  <a:moveTo>
                    <a:pt x="582" y="0"/>
                  </a:moveTo>
                  <a:cubicBezTo>
                    <a:pt x="228" y="0"/>
                    <a:pt x="228" y="0"/>
                    <a:pt x="228" y="0"/>
                  </a:cubicBezTo>
                  <a:cubicBezTo>
                    <a:pt x="102" y="0"/>
                    <a:pt x="0" y="102"/>
                    <a:pt x="0" y="228"/>
                  </a:cubicBezTo>
                  <a:cubicBezTo>
                    <a:pt x="0" y="291"/>
                    <a:pt x="25" y="348"/>
                    <a:pt x="66" y="390"/>
                  </a:cubicBezTo>
                  <a:cubicBezTo>
                    <a:pt x="108" y="431"/>
                    <a:pt x="165" y="456"/>
                    <a:pt x="228" y="456"/>
                  </a:cubicBezTo>
                  <a:lnTo>
                    <a:pt x="582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661;p19">
              <a:extLst>
                <a:ext uri="{FF2B5EF4-FFF2-40B4-BE49-F238E27FC236}">
                  <a16:creationId xmlns:a16="http://schemas.microsoft.com/office/drawing/2014/main" id="{6FFF5DB6-2BD6-AF14-2ED1-DB1AA889E975}"/>
                </a:ext>
              </a:extLst>
            </p:cNvPr>
            <p:cNvSpPr/>
            <p:nvPr/>
          </p:nvSpPr>
          <p:spPr>
            <a:xfrm>
              <a:off x="5934063" y="1644425"/>
              <a:ext cx="1220800" cy="1268625"/>
            </a:xfrm>
            <a:custGeom>
              <a:avLst/>
              <a:gdLst/>
              <a:ahLst/>
              <a:cxnLst/>
              <a:rect l="l" t="t" r="r" b="b"/>
              <a:pathLst>
                <a:path w="582" h="456" extrusionOk="0">
                  <a:moveTo>
                    <a:pt x="582" y="456"/>
                  </a:moveTo>
                  <a:cubicBezTo>
                    <a:pt x="228" y="456"/>
                    <a:pt x="228" y="456"/>
                    <a:pt x="228" y="456"/>
                  </a:cubicBezTo>
                  <a:cubicBezTo>
                    <a:pt x="102" y="456"/>
                    <a:pt x="0" y="354"/>
                    <a:pt x="0" y="228"/>
                  </a:cubicBezTo>
                  <a:cubicBezTo>
                    <a:pt x="0" y="165"/>
                    <a:pt x="25" y="108"/>
                    <a:pt x="66" y="67"/>
                  </a:cubicBezTo>
                  <a:cubicBezTo>
                    <a:pt x="108" y="26"/>
                    <a:pt x="165" y="0"/>
                    <a:pt x="228" y="0"/>
                  </a:cubicBezTo>
                  <a:lnTo>
                    <a:pt x="582" y="456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662;p19">
              <a:extLst>
                <a:ext uri="{FF2B5EF4-FFF2-40B4-BE49-F238E27FC236}">
                  <a16:creationId xmlns:a16="http://schemas.microsoft.com/office/drawing/2014/main" id="{C23453C7-4FC7-B8B2-8E9D-2F8AA27B9BA7}"/>
                </a:ext>
              </a:extLst>
            </p:cNvPr>
            <p:cNvSpPr/>
            <p:nvPr/>
          </p:nvSpPr>
          <p:spPr>
            <a:xfrm>
              <a:off x="3816350" y="2254250"/>
              <a:ext cx="2122488" cy="557213"/>
            </a:xfrm>
            <a:custGeom>
              <a:avLst/>
              <a:gdLst/>
              <a:ahLst/>
              <a:cxnLst/>
              <a:rect l="l" t="t" r="r" b="b"/>
              <a:pathLst>
                <a:path w="1013" h="267" extrusionOk="0">
                  <a:moveTo>
                    <a:pt x="1011" y="0"/>
                  </a:moveTo>
                  <a:cubicBezTo>
                    <a:pt x="228" y="0"/>
                    <a:pt x="228" y="0"/>
                    <a:pt x="228" y="0"/>
                  </a:cubicBezTo>
                  <a:cubicBezTo>
                    <a:pt x="228" y="0"/>
                    <a:pt x="227" y="0"/>
                    <a:pt x="227" y="0"/>
                  </a:cubicBezTo>
                  <a:cubicBezTo>
                    <a:pt x="1" y="264"/>
                    <a:pt x="1" y="264"/>
                    <a:pt x="1" y="264"/>
                  </a:cubicBezTo>
                  <a:cubicBezTo>
                    <a:pt x="0" y="265"/>
                    <a:pt x="0" y="266"/>
                    <a:pt x="1" y="267"/>
                  </a:cubicBezTo>
                  <a:cubicBezTo>
                    <a:pt x="2" y="267"/>
                    <a:pt x="3" y="267"/>
                    <a:pt x="4" y="266"/>
                  </a:cubicBezTo>
                  <a:cubicBezTo>
                    <a:pt x="229" y="4"/>
                    <a:pt x="229" y="4"/>
                    <a:pt x="229" y="4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12" y="4"/>
                    <a:pt x="1013" y="3"/>
                    <a:pt x="1013" y="2"/>
                  </a:cubicBezTo>
                  <a:cubicBezTo>
                    <a:pt x="1013" y="1"/>
                    <a:pt x="1012" y="0"/>
                    <a:pt x="1011" y="0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663;p19">
              <a:extLst>
                <a:ext uri="{FF2B5EF4-FFF2-40B4-BE49-F238E27FC236}">
                  <a16:creationId xmlns:a16="http://schemas.microsoft.com/office/drawing/2014/main" id="{0729B353-E21C-2103-8E2D-EB3FF59E7488}"/>
                </a:ext>
              </a:extLst>
            </p:cNvPr>
            <p:cNvSpPr/>
            <p:nvPr/>
          </p:nvSpPr>
          <p:spPr>
            <a:xfrm>
              <a:off x="3697288" y="2730500"/>
              <a:ext cx="192088" cy="192088"/>
            </a:xfrm>
            <a:prstGeom prst="ellipse">
              <a:avLst/>
            </a:prstGeom>
            <a:solidFill>
              <a:srgbClr val="58595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664;p19">
              <a:extLst>
                <a:ext uri="{FF2B5EF4-FFF2-40B4-BE49-F238E27FC236}">
                  <a16:creationId xmlns:a16="http://schemas.microsoft.com/office/drawing/2014/main" id="{B82E1ED2-EA02-D37C-3BE9-3FFADD88F007}"/>
                </a:ext>
              </a:extLst>
            </p:cNvPr>
            <p:cNvSpPr txBox="1"/>
            <p:nvPr/>
          </p:nvSpPr>
          <p:spPr>
            <a:xfrm>
              <a:off x="7111459" y="1770495"/>
              <a:ext cx="4479283" cy="101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just">
                <a:buClr>
                  <a:srgbClr val="000000"/>
                </a:buClr>
                <a:buSzPts val="1800"/>
              </a:pPr>
              <a:r>
                <a:rPr lang="en-US" sz="2400" dirty="0">
                  <a:solidFill>
                    <a:schemeClr val="lt1"/>
                  </a:solidFill>
                  <a:latin typeface="Roboto Mono" panose="00000009000000000000" pitchFamily="49" charset="0"/>
                  <a:ea typeface="Roboto Mono" panose="00000009000000000000" pitchFamily="49" charset="0"/>
                </a:rPr>
                <a:t>Tiếp tục hoàn thiện các chức năng mở rộng nhằm  tối ưu và nâng cấp chương trình, sửa chữa lỗi, cải thiện bảo mật.</a:t>
              </a:r>
            </a:p>
          </p:txBody>
        </p:sp>
      </p:grpSp>
      <p:grpSp>
        <p:nvGrpSpPr>
          <p:cNvPr id="9" name="Google Shape;665;p19">
            <a:extLst>
              <a:ext uri="{FF2B5EF4-FFF2-40B4-BE49-F238E27FC236}">
                <a16:creationId xmlns:a16="http://schemas.microsoft.com/office/drawing/2014/main" id="{5C015CEA-B83B-5618-BD07-4F1EF2241428}"/>
              </a:ext>
            </a:extLst>
          </p:cNvPr>
          <p:cNvGrpSpPr/>
          <p:nvPr/>
        </p:nvGrpSpPr>
        <p:grpSpPr>
          <a:xfrm>
            <a:off x="5638800" y="4400050"/>
            <a:ext cx="10744200" cy="1873701"/>
            <a:chOff x="3679825" y="3198813"/>
            <a:chExt cx="8323262" cy="952500"/>
          </a:xfrm>
        </p:grpSpPr>
        <p:sp>
          <p:nvSpPr>
            <p:cNvPr id="10" name="Google Shape;666;p19">
              <a:extLst>
                <a:ext uri="{FF2B5EF4-FFF2-40B4-BE49-F238E27FC236}">
                  <a16:creationId xmlns:a16="http://schemas.microsoft.com/office/drawing/2014/main" id="{9A1CAFF8-BDDB-22F9-639D-35D4A624EB79}"/>
                </a:ext>
              </a:extLst>
            </p:cNvPr>
            <p:cNvSpPr/>
            <p:nvPr/>
          </p:nvSpPr>
          <p:spPr>
            <a:xfrm>
              <a:off x="5934075" y="3198813"/>
              <a:ext cx="6069012" cy="952500"/>
            </a:xfrm>
            <a:custGeom>
              <a:avLst/>
              <a:gdLst/>
              <a:ahLst/>
              <a:cxnLst/>
              <a:rect l="l" t="t" r="r" b="b"/>
              <a:pathLst>
                <a:path w="2345" h="456" extrusionOk="0">
                  <a:moveTo>
                    <a:pt x="2117" y="456"/>
                  </a:moveTo>
                  <a:cubicBezTo>
                    <a:pt x="228" y="456"/>
                    <a:pt x="228" y="456"/>
                    <a:pt x="228" y="456"/>
                  </a:cubicBezTo>
                  <a:cubicBezTo>
                    <a:pt x="102" y="456"/>
                    <a:pt x="0" y="354"/>
                    <a:pt x="0" y="228"/>
                  </a:cubicBezTo>
                  <a:cubicBezTo>
                    <a:pt x="0" y="102"/>
                    <a:pt x="102" y="0"/>
                    <a:pt x="228" y="0"/>
                  </a:cubicBezTo>
                  <a:cubicBezTo>
                    <a:pt x="2117" y="0"/>
                    <a:pt x="2117" y="0"/>
                    <a:pt x="2117" y="0"/>
                  </a:cubicBezTo>
                  <a:cubicBezTo>
                    <a:pt x="2243" y="0"/>
                    <a:pt x="2345" y="102"/>
                    <a:pt x="2345" y="228"/>
                  </a:cubicBezTo>
                  <a:cubicBezTo>
                    <a:pt x="2345" y="354"/>
                    <a:pt x="2243" y="456"/>
                    <a:pt x="2117" y="4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667;p19">
              <a:extLst>
                <a:ext uri="{FF2B5EF4-FFF2-40B4-BE49-F238E27FC236}">
                  <a16:creationId xmlns:a16="http://schemas.microsoft.com/office/drawing/2014/main" id="{EFBC2FCB-4ED8-3F3A-E7CF-3D9DCBB5F916}"/>
                </a:ext>
              </a:extLst>
            </p:cNvPr>
            <p:cNvSpPr/>
            <p:nvPr/>
          </p:nvSpPr>
          <p:spPr>
            <a:xfrm>
              <a:off x="5934075" y="3198813"/>
              <a:ext cx="1220788" cy="952500"/>
            </a:xfrm>
            <a:custGeom>
              <a:avLst/>
              <a:gdLst/>
              <a:ahLst/>
              <a:cxnLst/>
              <a:rect l="l" t="t" r="r" b="b"/>
              <a:pathLst>
                <a:path w="582" h="456" extrusionOk="0">
                  <a:moveTo>
                    <a:pt x="582" y="0"/>
                  </a:moveTo>
                  <a:cubicBezTo>
                    <a:pt x="228" y="0"/>
                    <a:pt x="228" y="0"/>
                    <a:pt x="228" y="0"/>
                  </a:cubicBezTo>
                  <a:cubicBezTo>
                    <a:pt x="102" y="0"/>
                    <a:pt x="0" y="102"/>
                    <a:pt x="0" y="228"/>
                  </a:cubicBezTo>
                  <a:cubicBezTo>
                    <a:pt x="0" y="291"/>
                    <a:pt x="25" y="348"/>
                    <a:pt x="66" y="390"/>
                  </a:cubicBezTo>
                  <a:cubicBezTo>
                    <a:pt x="108" y="431"/>
                    <a:pt x="165" y="456"/>
                    <a:pt x="228" y="456"/>
                  </a:cubicBezTo>
                  <a:lnTo>
                    <a:pt x="582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668;p19">
              <a:extLst>
                <a:ext uri="{FF2B5EF4-FFF2-40B4-BE49-F238E27FC236}">
                  <a16:creationId xmlns:a16="http://schemas.microsoft.com/office/drawing/2014/main" id="{6C2B3A98-D67C-4A30-9F6B-AF3932F88DAA}"/>
                </a:ext>
              </a:extLst>
            </p:cNvPr>
            <p:cNvSpPr/>
            <p:nvPr/>
          </p:nvSpPr>
          <p:spPr>
            <a:xfrm>
              <a:off x="5934075" y="3198813"/>
              <a:ext cx="1220788" cy="952500"/>
            </a:xfrm>
            <a:custGeom>
              <a:avLst/>
              <a:gdLst/>
              <a:ahLst/>
              <a:cxnLst/>
              <a:rect l="l" t="t" r="r" b="b"/>
              <a:pathLst>
                <a:path w="582" h="456" extrusionOk="0">
                  <a:moveTo>
                    <a:pt x="582" y="456"/>
                  </a:moveTo>
                  <a:cubicBezTo>
                    <a:pt x="228" y="456"/>
                    <a:pt x="228" y="456"/>
                    <a:pt x="228" y="456"/>
                  </a:cubicBezTo>
                  <a:cubicBezTo>
                    <a:pt x="102" y="456"/>
                    <a:pt x="0" y="354"/>
                    <a:pt x="0" y="228"/>
                  </a:cubicBezTo>
                  <a:cubicBezTo>
                    <a:pt x="0" y="165"/>
                    <a:pt x="25" y="108"/>
                    <a:pt x="66" y="67"/>
                  </a:cubicBezTo>
                  <a:cubicBezTo>
                    <a:pt x="108" y="26"/>
                    <a:pt x="165" y="0"/>
                    <a:pt x="228" y="0"/>
                  </a:cubicBezTo>
                  <a:lnTo>
                    <a:pt x="582" y="456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669;p19">
              <a:extLst>
                <a:ext uri="{FF2B5EF4-FFF2-40B4-BE49-F238E27FC236}">
                  <a16:creationId xmlns:a16="http://schemas.microsoft.com/office/drawing/2014/main" id="{FA40A49C-53CC-12F2-6041-6098359C6DE9}"/>
                </a:ext>
              </a:extLst>
            </p:cNvPr>
            <p:cNvSpPr/>
            <p:nvPr/>
          </p:nvSpPr>
          <p:spPr>
            <a:xfrm>
              <a:off x="3816350" y="3670300"/>
              <a:ext cx="2122488" cy="9525"/>
            </a:xfrm>
            <a:custGeom>
              <a:avLst/>
              <a:gdLst/>
              <a:ahLst/>
              <a:cxnLst/>
              <a:rect l="l" t="t" r="r" b="b"/>
              <a:pathLst>
                <a:path w="1013" h="4" extrusionOk="0">
                  <a:moveTo>
                    <a:pt x="101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12" y="4"/>
                    <a:pt x="1013" y="3"/>
                    <a:pt x="1013" y="2"/>
                  </a:cubicBezTo>
                  <a:cubicBezTo>
                    <a:pt x="1013" y="1"/>
                    <a:pt x="1012" y="0"/>
                    <a:pt x="1011" y="0"/>
                  </a:cubicBezTo>
                </a:path>
              </a:pathLst>
            </a:custGeom>
            <a:solidFill>
              <a:srgbClr val="58595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670;p19">
              <a:extLst>
                <a:ext uri="{FF2B5EF4-FFF2-40B4-BE49-F238E27FC236}">
                  <a16:creationId xmlns:a16="http://schemas.microsoft.com/office/drawing/2014/main" id="{1F1F200D-ACFD-6586-4BB1-4F725A75E6B0}"/>
                </a:ext>
              </a:extLst>
            </p:cNvPr>
            <p:cNvSpPr/>
            <p:nvPr/>
          </p:nvSpPr>
          <p:spPr>
            <a:xfrm>
              <a:off x="3679825" y="3579813"/>
              <a:ext cx="192088" cy="192088"/>
            </a:xfrm>
            <a:prstGeom prst="ellipse">
              <a:avLst/>
            </a:prstGeom>
            <a:solidFill>
              <a:srgbClr val="58595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" name="Google Shape;671;p19">
            <a:extLst>
              <a:ext uri="{FF2B5EF4-FFF2-40B4-BE49-F238E27FC236}">
                <a16:creationId xmlns:a16="http://schemas.microsoft.com/office/drawing/2014/main" id="{42C07FC2-E8EC-5975-FA4C-75AA73C9D415}"/>
              </a:ext>
            </a:extLst>
          </p:cNvPr>
          <p:cNvGrpSpPr/>
          <p:nvPr/>
        </p:nvGrpSpPr>
        <p:grpSpPr>
          <a:xfrm>
            <a:off x="5638800" y="6489070"/>
            <a:ext cx="10744200" cy="2236555"/>
            <a:chOff x="3714750" y="4437063"/>
            <a:chExt cx="8288337" cy="1135063"/>
          </a:xfrm>
        </p:grpSpPr>
        <p:sp>
          <p:nvSpPr>
            <p:cNvPr id="16" name="Google Shape;672;p19">
              <a:extLst>
                <a:ext uri="{FF2B5EF4-FFF2-40B4-BE49-F238E27FC236}">
                  <a16:creationId xmlns:a16="http://schemas.microsoft.com/office/drawing/2014/main" id="{DBD47144-6DEE-F981-4E72-A9D0A05802F1}"/>
                </a:ext>
              </a:extLst>
            </p:cNvPr>
            <p:cNvSpPr/>
            <p:nvPr/>
          </p:nvSpPr>
          <p:spPr>
            <a:xfrm>
              <a:off x="3714750" y="4437063"/>
              <a:ext cx="193675" cy="192088"/>
            </a:xfrm>
            <a:prstGeom prst="ellipse">
              <a:avLst/>
            </a:prstGeom>
            <a:solidFill>
              <a:srgbClr val="58595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673;p19">
              <a:extLst>
                <a:ext uri="{FF2B5EF4-FFF2-40B4-BE49-F238E27FC236}">
                  <a16:creationId xmlns:a16="http://schemas.microsoft.com/office/drawing/2014/main" id="{24C53C15-4309-347E-DBB1-409A301060A4}"/>
                </a:ext>
              </a:extLst>
            </p:cNvPr>
            <p:cNvSpPr/>
            <p:nvPr/>
          </p:nvSpPr>
          <p:spPr>
            <a:xfrm>
              <a:off x="5934075" y="4621213"/>
              <a:ext cx="6069012" cy="950913"/>
            </a:xfrm>
            <a:custGeom>
              <a:avLst/>
              <a:gdLst/>
              <a:ahLst/>
              <a:cxnLst/>
              <a:rect l="l" t="t" r="r" b="b"/>
              <a:pathLst>
                <a:path w="2345" h="456" extrusionOk="0">
                  <a:moveTo>
                    <a:pt x="2117" y="456"/>
                  </a:moveTo>
                  <a:cubicBezTo>
                    <a:pt x="228" y="456"/>
                    <a:pt x="228" y="456"/>
                    <a:pt x="228" y="456"/>
                  </a:cubicBezTo>
                  <a:cubicBezTo>
                    <a:pt x="102" y="456"/>
                    <a:pt x="0" y="354"/>
                    <a:pt x="0" y="228"/>
                  </a:cubicBezTo>
                  <a:cubicBezTo>
                    <a:pt x="0" y="102"/>
                    <a:pt x="102" y="0"/>
                    <a:pt x="228" y="0"/>
                  </a:cubicBezTo>
                  <a:cubicBezTo>
                    <a:pt x="2117" y="0"/>
                    <a:pt x="2117" y="0"/>
                    <a:pt x="2117" y="0"/>
                  </a:cubicBezTo>
                  <a:cubicBezTo>
                    <a:pt x="2243" y="0"/>
                    <a:pt x="2345" y="102"/>
                    <a:pt x="2345" y="228"/>
                  </a:cubicBezTo>
                  <a:cubicBezTo>
                    <a:pt x="2345" y="354"/>
                    <a:pt x="2243" y="456"/>
                    <a:pt x="2117" y="4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674;p19">
              <a:extLst>
                <a:ext uri="{FF2B5EF4-FFF2-40B4-BE49-F238E27FC236}">
                  <a16:creationId xmlns:a16="http://schemas.microsoft.com/office/drawing/2014/main" id="{2B765D12-7CBE-E0D2-6F59-BCF40DEC234F}"/>
                </a:ext>
              </a:extLst>
            </p:cNvPr>
            <p:cNvSpPr/>
            <p:nvPr/>
          </p:nvSpPr>
          <p:spPr>
            <a:xfrm>
              <a:off x="5934075" y="4621213"/>
              <a:ext cx="1220788" cy="950913"/>
            </a:xfrm>
            <a:custGeom>
              <a:avLst/>
              <a:gdLst/>
              <a:ahLst/>
              <a:cxnLst/>
              <a:rect l="l" t="t" r="r" b="b"/>
              <a:pathLst>
                <a:path w="582" h="456" extrusionOk="0">
                  <a:moveTo>
                    <a:pt x="582" y="0"/>
                  </a:moveTo>
                  <a:cubicBezTo>
                    <a:pt x="228" y="0"/>
                    <a:pt x="228" y="0"/>
                    <a:pt x="228" y="0"/>
                  </a:cubicBezTo>
                  <a:cubicBezTo>
                    <a:pt x="102" y="0"/>
                    <a:pt x="0" y="102"/>
                    <a:pt x="0" y="228"/>
                  </a:cubicBezTo>
                  <a:cubicBezTo>
                    <a:pt x="0" y="291"/>
                    <a:pt x="25" y="348"/>
                    <a:pt x="66" y="390"/>
                  </a:cubicBezTo>
                  <a:cubicBezTo>
                    <a:pt x="108" y="431"/>
                    <a:pt x="165" y="456"/>
                    <a:pt x="228" y="456"/>
                  </a:cubicBezTo>
                  <a:lnTo>
                    <a:pt x="582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675;p19">
              <a:extLst>
                <a:ext uri="{FF2B5EF4-FFF2-40B4-BE49-F238E27FC236}">
                  <a16:creationId xmlns:a16="http://schemas.microsoft.com/office/drawing/2014/main" id="{233D1A38-DC27-D9D2-00B4-5875DFFDC3D9}"/>
                </a:ext>
              </a:extLst>
            </p:cNvPr>
            <p:cNvSpPr/>
            <p:nvPr/>
          </p:nvSpPr>
          <p:spPr>
            <a:xfrm>
              <a:off x="5934075" y="4621213"/>
              <a:ext cx="1220788" cy="950913"/>
            </a:xfrm>
            <a:custGeom>
              <a:avLst/>
              <a:gdLst/>
              <a:ahLst/>
              <a:cxnLst/>
              <a:rect l="l" t="t" r="r" b="b"/>
              <a:pathLst>
                <a:path w="582" h="456" extrusionOk="0">
                  <a:moveTo>
                    <a:pt x="582" y="456"/>
                  </a:moveTo>
                  <a:cubicBezTo>
                    <a:pt x="228" y="456"/>
                    <a:pt x="228" y="456"/>
                    <a:pt x="228" y="456"/>
                  </a:cubicBezTo>
                  <a:cubicBezTo>
                    <a:pt x="102" y="456"/>
                    <a:pt x="0" y="354"/>
                    <a:pt x="0" y="228"/>
                  </a:cubicBezTo>
                  <a:cubicBezTo>
                    <a:pt x="0" y="165"/>
                    <a:pt x="25" y="108"/>
                    <a:pt x="66" y="67"/>
                  </a:cubicBezTo>
                  <a:cubicBezTo>
                    <a:pt x="108" y="26"/>
                    <a:pt x="165" y="0"/>
                    <a:pt x="228" y="0"/>
                  </a:cubicBezTo>
                  <a:lnTo>
                    <a:pt x="582" y="456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676;p19">
              <a:extLst>
                <a:ext uri="{FF2B5EF4-FFF2-40B4-BE49-F238E27FC236}">
                  <a16:creationId xmlns:a16="http://schemas.microsoft.com/office/drawing/2014/main" id="{8C024559-7FBD-8CE6-8196-8A98D4840E38}"/>
                </a:ext>
              </a:extLst>
            </p:cNvPr>
            <p:cNvSpPr/>
            <p:nvPr/>
          </p:nvSpPr>
          <p:spPr>
            <a:xfrm>
              <a:off x="3816350" y="4538663"/>
              <a:ext cx="2122488" cy="560388"/>
            </a:xfrm>
            <a:custGeom>
              <a:avLst/>
              <a:gdLst/>
              <a:ahLst/>
              <a:cxnLst/>
              <a:rect l="l" t="t" r="r" b="b"/>
              <a:pathLst>
                <a:path w="1013" h="268" extrusionOk="0">
                  <a:moveTo>
                    <a:pt x="1011" y="264"/>
                  </a:moveTo>
                  <a:cubicBezTo>
                    <a:pt x="229" y="264"/>
                    <a:pt x="229" y="264"/>
                    <a:pt x="229" y="26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227" y="267"/>
                    <a:pt x="227" y="267"/>
                    <a:pt x="227" y="267"/>
                  </a:cubicBezTo>
                  <a:cubicBezTo>
                    <a:pt x="227" y="268"/>
                    <a:pt x="228" y="268"/>
                    <a:pt x="228" y="268"/>
                  </a:cubicBezTo>
                  <a:cubicBezTo>
                    <a:pt x="1011" y="268"/>
                    <a:pt x="1011" y="268"/>
                    <a:pt x="1011" y="268"/>
                  </a:cubicBezTo>
                  <a:cubicBezTo>
                    <a:pt x="1012" y="268"/>
                    <a:pt x="1013" y="267"/>
                    <a:pt x="1013" y="266"/>
                  </a:cubicBezTo>
                  <a:cubicBezTo>
                    <a:pt x="1013" y="265"/>
                    <a:pt x="1012" y="264"/>
                    <a:pt x="1011" y="264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677;p19">
            <a:extLst>
              <a:ext uri="{FF2B5EF4-FFF2-40B4-BE49-F238E27FC236}">
                <a16:creationId xmlns:a16="http://schemas.microsoft.com/office/drawing/2014/main" id="{97E27660-0F8F-9440-9645-61B7FC33C3C8}"/>
              </a:ext>
            </a:extLst>
          </p:cNvPr>
          <p:cNvSpPr txBox="1"/>
          <p:nvPr/>
        </p:nvSpPr>
        <p:spPr>
          <a:xfrm>
            <a:off x="10111443" y="4729341"/>
            <a:ext cx="5738157" cy="109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ts val="2557"/>
              </a:lnSpc>
              <a:spcBef>
                <a:spcPct val="0"/>
              </a:spcBef>
              <a:buClr>
                <a:srgbClr val="000000"/>
              </a:buClr>
              <a:buSzPts val="1800"/>
            </a:pPr>
            <a:r>
              <a:rPr lang="en-US" sz="2400" dirty="0">
                <a:solidFill>
                  <a:schemeClr val="lt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Tính hợp thêm các phương thức đăng nhập mới như: Google, Facebook, </a:t>
            </a:r>
            <a:r>
              <a:rPr lang="en-US" sz="2400" dirty="0" err="1">
                <a:solidFill>
                  <a:schemeClr val="lt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Zalo</a:t>
            </a:r>
            <a:r>
              <a:rPr lang="en-US" sz="2400" dirty="0">
                <a:solidFill>
                  <a:schemeClr val="lt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.</a:t>
            </a:r>
          </a:p>
        </p:txBody>
      </p:sp>
      <p:sp>
        <p:nvSpPr>
          <p:cNvPr id="22" name="Google Shape;678;p19">
            <a:extLst>
              <a:ext uri="{FF2B5EF4-FFF2-40B4-BE49-F238E27FC236}">
                <a16:creationId xmlns:a16="http://schemas.microsoft.com/office/drawing/2014/main" id="{70242C62-D505-A28C-0BDF-52ABEF54A9D8}"/>
              </a:ext>
            </a:extLst>
          </p:cNvPr>
          <p:cNvSpPr txBox="1"/>
          <p:nvPr/>
        </p:nvSpPr>
        <p:spPr>
          <a:xfrm>
            <a:off x="10111443" y="7250735"/>
            <a:ext cx="5738157" cy="109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indent="0" algn="just">
              <a:lnSpc>
                <a:spcPts val="2557"/>
              </a:lnSpc>
              <a:spcBef>
                <a:spcPct val="0"/>
              </a:spcBef>
              <a:buClr>
                <a:srgbClr val="000000"/>
              </a:buClr>
              <a:buSzPts val="1800"/>
            </a:pPr>
            <a:r>
              <a:rPr lang="en-US" sz="2400" dirty="0">
                <a:solidFill>
                  <a:schemeClr val="lt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Phát triển đa ngôn ngữ để thu hút thêm nhiều khách hàng trong và ngoài nước.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2257D9C-867A-78A9-F2CD-0B69D95AC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493" y="1325804"/>
            <a:ext cx="3989775" cy="7257077"/>
          </a:xfrm>
          <a:prstGeom prst="rect">
            <a:avLst/>
          </a:prstGeom>
        </p:spPr>
      </p:pic>
      <p:sp>
        <p:nvSpPr>
          <p:cNvPr id="24" name="TextBox 10">
            <a:extLst>
              <a:ext uri="{FF2B5EF4-FFF2-40B4-BE49-F238E27FC236}">
                <a16:creationId xmlns:a16="http://schemas.microsoft.com/office/drawing/2014/main" id="{8A2C179A-2A26-2D5E-7AFB-47D611B53576}"/>
              </a:ext>
            </a:extLst>
          </p:cNvPr>
          <p:cNvSpPr txBox="1"/>
          <p:nvPr/>
        </p:nvSpPr>
        <p:spPr>
          <a:xfrm>
            <a:off x="1905000" y="495300"/>
            <a:ext cx="7620000" cy="1144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7000" dirty="0">
                <a:solidFill>
                  <a:srgbClr val="F03F36"/>
                </a:solidFill>
                <a:latin typeface="Cabin Bold"/>
              </a:rPr>
              <a:t>Hướng phát triển </a:t>
            </a:r>
          </a:p>
        </p:txBody>
      </p:sp>
      <p:grpSp>
        <p:nvGrpSpPr>
          <p:cNvPr id="25" name="Group 2">
            <a:extLst>
              <a:ext uri="{FF2B5EF4-FFF2-40B4-BE49-F238E27FC236}">
                <a16:creationId xmlns:a16="http://schemas.microsoft.com/office/drawing/2014/main" id="{B50E4AA5-05D9-2664-A598-78C65B9CEB7F}"/>
              </a:ext>
            </a:extLst>
          </p:cNvPr>
          <p:cNvGrpSpPr/>
          <p:nvPr/>
        </p:nvGrpSpPr>
        <p:grpSpPr>
          <a:xfrm>
            <a:off x="-2115891" y="7799978"/>
            <a:ext cx="23128778" cy="8012550"/>
            <a:chOff x="0" y="0"/>
            <a:chExt cx="30838370" cy="10683401"/>
          </a:xfrm>
        </p:grpSpPr>
        <p:grpSp>
          <p:nvGrpSpPr>
            <p:cNvPr id="26" name="Group 3">
              <a:extLst>
                <a:ext uri="{FF2B5EF4-FFF2-40B4-BE49-F238E27FC236}">
                  <a16:creationId xmlns:a16="http://schemas.microsoft.com/office/drawing/2014/main" id="{06A77DB7-74DA-15E3-D7DE-392408A59787}"/>
                </a:ext>
              </a:extLst>
            </p:cNvPr>
            <p:cNvGrpSpPr/>
            <p:nvPr/>
          </p:nvGrpSpPr>
          <p:grpSpPr>
            <a:xfrm>
              <a:off x="2813439" y="2272603"/>
              <a:ext cx="24384000" cy="2758350"/>
              <a:chOff x="0" y="0"/>
              <a:chExt cx="4816593" cy="544859"/>
            </a:xfrm>
          </p:grpSpPr>
          <p:sp>
            <p:nvSpPr>
              <p:cNvPr id="30" name="Freeform 4">
                <a:extLst>
                  <a:ext uri="{FF2B5EF4-FFF2-40B4-BE49-F238E27FC236}">
                    <a16:creationId xmlns:a16="http://schemas.microsoft.com/office/drawing/2014/main" id="{C8CC4454-5071-507A-9ADC-64197D9E979F}"/>
                  </a:ext>
                </a:extLst>
              </p:cNvPr>
              <p:cNvSpPr/>
              <p:nvPr/>
            </p:nvSpPr>
            <p:spPr>
              <a:xfrm>
                <a:off x="0" y="0"/>
                <a:ext cx="4816592" cy="544859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544859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544859"/>
                    </a:lnTo>
                    <a:lnTo>
                      <a:pt x="0" y="544859"/>
                    </a:lnTo>
                    <a:close/>
                  </a:path>
                </a:pathLst>
              </a:custGeom>
              <a:solidFill>
                <a:srgbClr val="F03F3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TextBox 5">
                <a:extLst>
                  <a:ext uri="{FF2B5EF4-FFF2-40B4-BE49-F238E27FC236}">
                    <a16:creationId xmlns:a16="http://schemas.microsoft.com/office/drawing/2014/main" id="{07EE8FEB-ECCD-D9CD-BD6B-20A3875C12F2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816593" cy="5734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4730E0A4-F970-C162-D154-C4347DB05DE3}"/>
                </a:ext>
              </a:extLst>
            </p:cNvPr>
            <p:cNvSpPr/>
            <p:nvPr/>
          </p:nvSpPr>
          <p:spPr>
            <a:xfrm flipV="1">
              <a:off x="0" y="1466774"/>
              <a:ext cx="10472889" cy="8568728"/>
            </a:xfrm>
            <a:custGeom>
              <a:avLst/>
              <a:gdLst/>
              <a:ahLst/>
              <a:cxnLst/>
              <a:rect l="l" t="t" r="r" b="b"/>
              <a:pathLst>
                <a:path w="10472889" h="8568728">
                  <a:moveTo>
                    <a:pt x="0" y="8568727"/>
                  </a:moveTo>
                  <a:lnTo>
                    <a:pt x="10472889" y="8568727"/>
                  </a:lnTo>
                  <a:lnTo>
                    <a:pt x="10472889" y="0"/>
                  </a:lnTo>
                  <a:lnTo>
                    <a:pt x="0" y="0"/>
                  </a:lnTo>
                  <a:lnTo>
                    <a:pt x="0" y="8568727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522CFB3B-2AFA-AF99-33E5-F1BF5138CA8C}"/>
                </a:ext>
              </a:extLst>
            </p:cNvPr>
            <p:cNvSpPr/>
            <p:nvPr/>
          </p:nvSpPr>
          <p:spPr>
            <a:xfrm rot="10713287" flipV="1">
              <a:off x="10579279" y="1983968"/>
              <a:ext cx="10472889" cy="8568728"/>
            </a:xfrm>
            <a:custGeom>
              <a:avLst/>
              <a:gdLst/>
              <a:ahLst/>
              <a:cxnLst/>
              <a:rect l="l" t="t" r="r" b="b"/>
              <a:pathLst>
                <a:path w="10472889" h="8568728">
                  <a:moveTo>
                    <a:pt x="0" y="8568728"/>
                  </a:moveTo>
                  <a:lnTo>
                    <a:pt x="10472889" y="8568728"/>
                  </a:lnTo>
                  <a:lnTo>
                    <a:pt x="10472889" y="0"/>
                  </a:lnTo>
                  <a:lnTo>
                    <a:pt x="0" y="0"/>
                  </a:lnTo>
                  <a:lnTo>
                    <a:pt x="0" y="8568728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82108D03-EC3F-D9F7-1B12-63502DFF981D}"/>
                </a:ext>
              </a:extLst>
            </p:cNvPr>
            <p:cNvSpPr/>
            <p:nvPr/>
          </p:nvSpPr>
          <p:spPr>
            <a:xfrm rot="-524899" flipV="1">
              <a:off x="19774774" y="746590"/>
              <a:ext cx="10472889" cy="8568728"/>
            </a:xfrm>
            <a:custGeom>
              <a:avLst/>
              <a:gdLst/>
              <a:ahLst/>
              <a:cxnLst/>
              <a:rect l="l" t="t" r="r" b="b"/>
              <a:pathLst>
                <a:path w="10472889" h="8568728">
                  <a:moveTo>
                    <a:pt x="0" y="8568727"/>
                  </a:moveTo>
                  <a:lnTo>
                    <a:pt x="10472889" y="8568727"/>
                  </a:lnTo>
                  <a:lnTo>
                    <a:pt x="10472889" y="0"/>
                  </a:lnTo>
                  <a:lnTo>
                    <a:pt x="0" y="0"/>
                  </a:lnTo>
                  <a:lnTo>
                    <a:pt x="0" y="8568727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769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">
            <a:extLst>
              <a:ext uri="{FF2B5EF4-FFF2-40B4-BE49-F238E27FC236}">
                <a16:creationId xmlns:a16="http://schemas.microsoft.com/office/drawing/2014/main" id="{B50E4AA5-05D9-2664-A598-78C65B9CEB7F}"/>
              </a:ext>
            </a:extLst>
          </p:cNvPr>
          <p:cNvGrpSpPr/>
          <p:nvPr/>
        </p:nvGrpSpPr>
        <p:grpSpPr>
          <a:xfrm>
            <a:off x="-2115891" y="7799978"/>
            <a:ext cx="23128778" cy="8012550"/>
            <a:chOff x="0" y="0"/>
            <a:chExt cx="30838370" cy="10683401"/>
          </a:xfrm>
        </p:grpSpPr>
        <p:grpSp>
          <p:nvGrpSpPr>
            <p:cNvPr id="26" name="Group 3">
              <a:extLst>
                <a:ext uri="{FF2B5EF4-FFF2-40B4-BE49-F238E27FC236}">
                  <a16:creationId xmlns:a16="http://schemas.microsoft.com/office/drawing/2014/main" id="{06A77DB7-74DA-15E3-D7DE-392408A59787}"/>
                </a:ext>
              </a:extLst>
            </p:cNvPr>
            <p:cNvGrpSpPr/>
            <p:nvPr/>
          </p:nvGrpSpPr>
          <p:grpSpPr>
            <a:xfrm>
              <a:off x="2813439" y="2272603"/>
              <a:ext cx="24384000" cy="2758350"/>
              <a:chOff x="0" y="0"/>
              <a:chExt cx="4816593" cy="544859"/>
            </a:xfrm>
          </p:grpSpPr>
          <p:sp>
            <p:nvSpPr>
              <p:cNvPr id="30" name="Freeform 4">
                <a:extLst>
                  <a:ext uri="{FF2B5EF4-FFF2-40B4-BE49-F238E27FC236}">
                    <a16:creationId xmlns:a16="http://schemas.microsoft.com/office/drawing/2014/main" id="{C8CC4454-5071-507A-9ADC-64197D9E979F}"/>
                  </a:ext>
                </a:extLst>
              </p:cNvPr>
              <p:cNvSpPr/>
              <p:nvPr/>
            </p:nvSpPr>
            <p:spPr>
              <a:xfrm>
                <a:off x="0" y="0"/>
                <a:ext cx="4816592" cy="544859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544859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544859"/>
                    </a:lnTo>
                    <a:lnTo>
                      <a:pt x="0" y="544859"/>
                    </a:lnTo>
                    <a:close/>
                  </a:path>
                </a:pathLst>
              </a:custGeom>
              <a:solidFill>
                <a:srgbClr val="F03F3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TextBox 5">
                <a:extLst>
                  <a:ext uri="{FF2B5EF4-FFF2-40B4-BE49-F238E27FC236}">
                    <a16:creationId xmlns:a16="http://schemas.microsoft.com/office/drawing/2014/main" id="{07EE8FEB-ECCD-D9CD-BD6B-20A3875C12F2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816593" cy="5734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4730E0A4-F970-C162-D154-C4347DB05DE3}"/>
                </a:ext>
              </a:extLst>
            </p:cNvPr>
            <p:cNvSpPr/>
            <p:nvPr/>
          </p:nvSpPr>
          <p:spPr>
            <a:xfrm flipV="1">
              <a:off x="0" y="1466774"/>
              <a:ext cx="10472889" cy="8568728"/>
            </a:xfrm>
            <a:custGeom>
              <a:avLst/>
              <a:gdLst/>
              <a:ahLst/>
              <a:cxnLst/>
              <a:rect l="l" t="t" r="r" b="b"/>
              <a:pathLst>
                <a:path w="10472889" h="8568728">
                  <a:moveTo>
                    <a:pt x="0" y="8568727"/>
                  </a:moveTo>
                  <a:lnTo>
                    <a:pt x="10472889" y="8568727"/>
                  </a:lnTo>
                  <a:lnTo>
                    <a:pt x="10472889" y="0"/>
                  </a:lnTo>
                  <a:lnTo>
                    <a:pt x="0" y="0"/>
                  </a:lnTo>
                  <a:lnTo>
                    <a:pt x="0" y="8568727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522CFB3B-2AFA-AF99-33E5-F1BF5138CA8C}"/>
                </a:ext>
              </a:extLst>
            </p:cNvPr>
            <p:cNvSpPr/>
            <p:nvPr/>
          </p:nvSpPr>
          <p:spPr>
            <a:xfrm rot="10713287" flipV="1">
              <a:off x="10579279" y="1983968"/>
              <a:ext cx="10472889" cy="8568728"/>
            </a:xfrm>
            <a:custGeom>
              <a:avLst/>
              <a:gdLst/>
              <a:ahLst/>
              <a:cxnLst/>
              <a:rect l="l" t="t" r="r" b="b"/>
              <a:pathLst>
                <a:path w="10472889" h="8568728">
                  <a:moveTo>
                    <a:pt x="0" y="8568728"/>
                  </a:moveTo>
                  <a:lnTo>
                    <a:pt x="10472889" y="8568728"/>
                  </a:lnTo>
                  <a:lnTo>
                    <a:pt x="10472889" y="0"/>
                  </a:lnTo>
                  <a:lnTo>
                    <a:pt x="0" y="0"/>
                  </a:lnTo>
                  <a:lnTo>
                    <a:pt x="0" y="8568728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82108D03-EC3F-D9F7-1B12-63502DFF981D}"/>
                </a:ext>
              </a:extLst>
            </p:cNvPr>
            <p:cNvSpPr/>
            <p:nvPr/>
          </p:nvSpPr>
          <p:spPr>
            <a:xfrm rot="-524899" flipV="1">
              <a:off x="19774774" y="746590"/>
              <a:ext cx="10472889" cy="8568728"/>
            </a:xfrm>
            <a:custGeom>
              <a:avLst/>
              <a:gdLst/>
              <a:ahLst/>
              <a:cxnLst/>
              <a:rect l="l" t="t" r="r" b="b"/>
              <a:pathLst>
                <a:path w="10472889" h="8568728">
                  <a:moveTo>
                    <a:pt x="0" y="8568727"/>
                  </a:moveTo>
                  <a:lnTo>
                    <a:pt x="10472889" y="8568727"/>
                  </a:lnTo>
                  <a:lnTo>
                    <a:pt x="10472889" y="0"/>
                  </a:lnTo>
                  <a:lnTo>
                    <a:pt x="0" y="0"/>
                  </a:lnTo>
                  <a:lnTo>
                    <a:pt x="0" y="8568727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" name="Google Shape;685;p20">
            <a:extLst>
              <a:ext uri="{FF2B5EF4-FFF2-40B4-BE49-F238E27FC236}">
                <a16:creationId xmlns:a16="http://schemas.microsoft.com/office/drawing/2014/main" id="{3BCFF9B1-8B06-2689-15A9-9D3077139B8A}"/>
              </a:ext>
            </a:extLst>
          </p:cNvPr>
          <p:cNvSpPr/>
          <p:nvPr/>
        </p:nvSpPr>
        <p:spPr>
          <a:xfrm>
            <a:off x="2362200" y="2171700"/>
            <a:ext cx="6218280" cy="2091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6500" b="1" i="0" u="none" strike="noStrike" cap="none" dirty="0">
                <a:solidFill>
                  <a:srgbClr val="404040"/>
                </a:solidFill>
                <a:latin typeface="Cabin Bold" panose="020B0604020202020204" charset="0"/>
                <a:ea typeface="Calibri"/>
                <a:cs typeface="Calibri"/>
                <a:sym typeface="Calibri"/>
              </a:rPr>
              <a:t>THANK YOU </a:t>
            </a:r>
            <a:endParaRPr sz="6500" b="0" i="0" u="none" strike="noStrike" cap="none" dirty="0">
              <a:solidFill>
                <a:schemeClr val="dk1"/>
              </a:solidFill>
              <a:latin typeface="Cabin Bold" panose="020B0604020202020204" charset="0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6500" b="1" i="0" u="none" strike="noStrike" cap="none" dirty="0">
                <a:solidFill>
                  <a:srgbClr val="FF3737"/>
                </a:solidFill>
                <a:latin typeface="Cabin Bold" panose="020B0604020202020204" charset="0"/>
                <a:ea typeface="Calibri"/>
                <a:cs typeface="Calibri"/>
                <a:sym typeface="Calibri"/>
              </a:rPr>
              <a:t>FOR WATCHING</a:t>
            </a:r>
            <a:endParaRPr sz="6500" b="0" i="0" u="none" strike="noStrike" cap="none" dirty="0">
              <a:solidFill>
                <a:schemeClr val="dk1"/>
              </a:solidFill>
              <a:latin typeface="Cabin Bold" panose="020B0604020202020204" charset="0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688;p20">
            <a:extLst>
              <a:ext uri="{FF2B5EF4-FFF2-40B4-BE49-F238E27FC236}">
                <a16:creationId xmlns:a16="http://schemas.microsoft.com/office/drawing/2014/main" id="{3895A6D9-7D3A-9214-4720-1E0CF646999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27187" y="1257300"/>
            <a:ext cx="7558548" cy="7086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686;p20">
            <a:extLst>
              <a:ext uri="{FF2B5EF4-FFF2-40B4-BE49-F238E27FC236}">
                <a16:creationId xmlns:a16="http://schemas.microsoft.com/office/drawing/2014/main" id="{B8A28DAE-A591-0E34-9D51-6747E79BF62B}"/>
              </a:ext>
            </a:extLst>
          </p:cNvPr>
          <p:cNvSpPr/>
          <p:nvPr/>
        </p:nvSpPr>
        <p:spPr>
          <a:xfrm>
            <a:off x="1996611" y="4826410"/>
            <a:ext cx="7239000" cy="2029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5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Em xin chân thành cảm ơn hội đồng thầy cô đã lắng nghe và theo dõi bài thuyết trình của em.</a:t>
            </a:r>
            <a:endParaRPr sz="35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5668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15891" y="7799978"/>
            <a:ext cx="23128778" cy="8012550"/>
            <a:chOff x="0" y="0"/>
            <a:chExt cx="30838370" cy="10683401"/>
          </a:xfrm>
        </p:grpSpPr>
        <p:grpSp>
          <p:nvGrpSpPr>
            <p:cNvPr id="3" name="Group 3"/>
            <p:cNvGrpSpPr/>
            <p:nvPr/>
          </p:nvGrpSpPr>
          <p:grpSpPr>
            <a:xfrm>
              <a:off x="2813439" y="2272603"/>
              <a:ext cx="24384000" cy="2758350"/>
              <a:chOff x="0" y="0"/>
              <a:chExt cx="4816593" cy="54485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544859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544859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544859"/>
                    </a:lnTo>
                    <a:lnTo>
                      <a:pt x="0" y="544859"/>
                    </a:lnTo>
                    <a:close/>
                  </a:path>
                </a:pathLst>
              </a:custGeom>
              <a:solidFill>
                <a:srgbClr val="F03F36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28575"/>
                <a:ext cx="4816593" cy="5734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 flipV="1">
              <a:off x="0" y="1466774"/>
              <a:ext cx="10472889" cy="8568728"/>
            </a:xfrm>
            <a:custGeom>
              <a:avLst/>
              <a:gdLst/>
              <a:ahLst/>
              <a:cxnLst/>
              <a:rect l="l" t="t" r="r" b="b"/>
              <a:pathLst>
                <a:path w="10472889" h="8568728">
                  <a:moveTo>
                    <a:pt x="0" y="8568727"/>
                  </a:moveTo>
                  <a:lnTo>
                    <a:pt x="10472889" y="8568727"/>
                  </a:lnTo>
                  <a:lnTo>
                    <a:pt x="10472889" y="0"/>
                  </a:lnTo>
                  <a:lnTo>
                    <a:pt x="0" y="0"/>
                  </a:lnTo>
                  <a:lnTo>
                    <a:pt x="0" y="8568727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 rot="10713287" flipV="1">
              <a:off x="10579279" y="1983968"/>
              <a:ext cx="10472889" cy="8568728"/>
            </a:xfrm>
            <a:custGeom>
              <a:avLst/>
              <a:gdLst/>
              <a:ahLst/>
              <a:cxnLst/>
              <a:rect l="l" t="t" r="r" b="b"/>
              <a:pathLst>
                <a:path w="10472889" h="8568728">
                  <a:moveTo>
                    <a:pt x="0" y="8568728"/>
                  </a:moveTo>
                  <a:lnTo>
                    <a:pt x="10472889" y="8568728"/>
                  </a:lnTo>
                  <a:lnTo>
                    <a:pt x="10472889" y="0"/>
                  </a:lnTo>
                  <a:lnTo>
                    <a:pt x="0" y="0"/>
                  </a:lnTo>
                  <a:lnTo>
                    <a:pt x="0" y="8568728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 rot="-524899" flipV="1">
              <a:off x="19774774" y="746590"/>
              <a:ext cx="10472889" cy="8568728"/>
            </a:xfrm>
            <a:custGeom>
              <a:avLst/>
              <a:gdLst/>
              <a:ahLst/>
              <a:cxnLst/>
              <a:rect l="l" t="t" r="r" b="b"/>
              <a:pathLst>
                <a:path w="10472889" h="8568728">
                  <a:moveTo>
                    <a:pt x="0" y="8568727"/>
                  </a:moveTo>
                  <a:lnTo>
                    <a:pt x="10472889" y="8568727"/>
                  </a:lnTo>
                  <a:lnTo>
                    <a:pt x="10472889" y="0"/>
                  </a:lnTo>
                  <a:lnTo>
                    <a:pt x="0" y="0"/>
                  </a:lnTo>
                  <a:lnTo>
                    <a:pt x="0" y="8568727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" name="Group 4">
            <a:extLst>
              <a:ext uri="{FF2B5EF4-FFF2-40B4-BE49-F238E27FC236}">
                <a16:creationId xmlns:a16="http://schemas.microsoft.com/office/drawing/2014/main" id="{F7F32C3E-008F-5B7C-F18D-A80406072285}"/>
              </a:ext>
            </a:extLst>
          </p:cNvPr>
          <p:cNvGrpSpPr/>
          <p:nvPr/>
        </p:nvGrpSpPr>
        <p:grpSpPr>
          <a:xfrm>
            <a:off x="3846373" y="1895967"/>
            <a:ext cx="1337234" cy="1246253"/>
            <a:chOff x="0" y="0"/>
            <a:chExt cx="215847" cy="201162"/>
          </a:xfrm>
        </p:grpSpPr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A9A21B66-8135-BA91-C417-09E2A3B49247}"/>
                </a:ext>
              </a:extLst>
            </p:cNvPr>
            <p:cNvSpPr/>
            <p:nvPr/>
          </p:nvSpPr>
          <p:spPr>
            <a:xfrm>
              <a:off x="0" y="0"/>
              <a:ext cx="215847" cy="201162"/>
            </a:xfrm>
            <a:custGeom>
              <a:avLst/>
              <a:gdLst/>
              <a:ahLst/>
              <a:cxnLst/>
              <a:rect l="l" t="t" r="r" b="b"/>
              <a:pathLst>
                <a:path w="215847" h="201162">
                  <a:moveTo>
                    <a:pt x="0" y="0"/>
                  </a:moveTo>
                  <a:lnTo>
                    <a:pt x="215847" y="0"/>
                  </a:lnTo>
                  <a:lnTo>
                    <a:pt x="215847" y="201162"/>
                  </a:lnTo>
                  <a:lnTo>
                    <a:pt x="0" y="201162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42" name="TextBox 6">
              <a:extLst>
                <a:ext uri="{FF2B5EF4-FFF2-40B4-BE49-F238E27FC236}">
                  <a16:creationId xmlns:a16="http://schemas.microsoft.com/office/drawing/2014/main" id="{11FA4A02-2CF8-5D26-2963-D794D09D9607}"/>
                </a:ext>
              </a:extLst>
            </p:cNvPr>
            <p:cNvSpPr txBox="1"/>
            <p:nvPr/>
          </p:nvSpPr>
          <p:spPr>
            <a:xfrm>
              <a:off x="0" y="-19050"/>
              <a:ext cx="215847" cy="220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79"/>
                </a:lnSpc>
              </a:pPr>
              <a:endParaRPr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44" name="TextBox 8">
            <a:extLst>
              <a:ext uri="{FF2B5EF4-FFF2-40B4-BE49-F238E27FC236}">
                <a16:creationId xmlns:a16="http://schemas.microsoft.com/office/drawing/2014/main" id="{CDCEC70A-296F-1D2F-D079-CD7DA3A6FCEC}"/>
              </a:ext>
            </a:extLst>
          </p:cNvPr>
          <p:cNvSpPr txBox="1"/>
          <p:nvPr/>
        </p:nvSpPr>
        <p:spPr>
          <a:xfrm>
            <a:off x="3730537" y="1994850"/>
            <a:ext cx="1529241" cy="1047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64"/>
              </a:lnSpc>
            </a:pPr>
            <a:r>
              <a:rPr lang="en-US" sz="6000" dirty="0">
                <a:solidFill>
                  <a:srgbClr val="FF0000"/>
                </a:solidFill>
                <a:latin typeface="+mj-lt"/>
              </a:rPr>
              <a:t>01</a:t>
            </a:r>
          </a:p>
        </p:txBody>
      </p:sp>
      <p:sp>
        <p:nvSpPr>
          <p:cNvPr id="45" name="TextBox 9">
            <a:extLst>
              <a:ext uri="{FF2B5EF4-FFF2-40B4-BE49-F238E27FC236}">
                <a16:creationId xmlns:a16="http://schemas.microsoft.com/office/drawing/2014/main" id="{CBC10480-D92F-028D-87E3-82C411A411FB}"/>
              </a:ext>
            </a:extLst>
          </p:cNvPr>
          <p:cNvSpPr txBox="1"/>
          <p:nvPr/>
        </p:nvSpPr>
        <p:spPr>
          <a:xfrm>
            <a:off x="5757759" y="2127160"/>
            <a:ext cx="9448248" cy="674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83"/>
              </a:lnSpc>
            </a:pPr>
            <a:r>
              <a:rPr lang="en-US" sz="3600" spc="403" dirty="0">
                <a:latin typeface="Cabin" panose="020B0604020202020204" charset="0"/>
              </a:rPr>
              <a:t>TỔNG QUAN VỀ DỰ ÁN</a:t>
            </a:r>
          </a:p>
        </p:txBody>
      </p:sp>
      <p:sp>
        <p:nvSpPr>
          <p:cNvPr id="46" name="TextBox 10">
            <a:extLst>
              <a:ext uri="{FF2B5EF4-FFF2-40B4-BE49-F238E27FC236}">
                <a16:creationId xmlns:a16="http://schemas.microsoft.com/office/drawing/2014/main" id="{5C87C1EF-F8FA-297D-0BBA-5395EAF03A03}"/>
              </a:ext>
            </a:extLst>
          </p:cNvPr>
          <p:cNvSpPr txBox="1"/>
          <p:nvPr/>
        </p:nvSpPr>
        <p:spPr>
          <a:xfrm>
            <a:off x="5855069" y="3512112"/>
            <a:ext cx="9915113" cy="674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83"/>
              </a:lnSpc>
            </a:pPr>
            <a:r>
              <a:rPr lang="en-US" sz="3600" spc="403" dirty="0">
                <a:latin typeface="Cabin" panose="020B0604020202020204" charset="0"/>
              </a:rPr>
              <a:t>KHẢO SÁT HỆ THỐNG</a:t>
            </a:r>
            <a:r>
              <a:rPr lang="en-US" sz="3600" spc="403" dirty="0">
                <a:latin typeface="+mj-lt"/>
              </a:rPr>
              <a:t>	</a:t>
            </a:r>
          </a:p>
        </p:txBody>
      </p:sp>
      <p:sp>
        <p:nvSpPr>
          <p:cNvPr id="47" name="TextBox 11">
            <a:extLst>
              <a:ext uri="{FF2B5EF4-FFF2-40B4-BE49-F238E27FC236}">
                <a16:creationId xmlns:a16="http://schemas.microsoft.com/office/drawing/2014/main" id="{EA51B183-1C1A-024C-C431-E5B919F5D669}"/>
              </a:ext>
            </a:extLst>
          </p:cNvPr>
          <p:cNvSpPr txBox="1"/>
          <p:nvPr/>
        </p:nvSpPr>
        <p:spPr>
          <a:xfrm>
            <a:off x="5850104" y="4886366"/>
            <a:ext cx="9448248" cy="674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83"/>
              </a:lnSpc>
              <a:spcBef>
                <a:spcPct val="0"/>
              </a:spcBef>
            </a:pPr>
            <a:r>
              <a:rPr lang="en-US" sz="3600" spc="403" dirty="0">
                <a:latin typeface="Cabin" panose="020B0604020202020204" charset="0"/>
              </a:rPr>
              <a:t>PHÂN TÍCH VÀ THIẾT KẾ HỆ THỐNG</a:t>
            </a:r>
          </a:p>
        </p:txBody>
      </p:sp>
      <p:sp>
        <p:nvSpPr>
          <p:cNvPr id="48" name="TextBox 12">
            <a:extLst>
              <a:ext uri="{FF2B5EF4-FFF2-40B4-BE49-F238E27FC236}">
                <a16:creationId xmlns:a16="http://schemas.microsoft.com/office/drawing/2014/main" id="{7DCCF42A-F8D9-52A3-90C1-9A11D488A80E}"/>
              </a:ext>
            </a:extLst>
          </p:cNvPr>
          <p:cNvSpPr txBox="1"/>
          <p:nvPr/>
        </p:nvSpPr>
        <p:spPr>
          <a:xfrm>
            <a:off x="5850104" y="6389798"/>
            <a:ext cx="9915113" cy="674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83"/>
              </a:lnSpc>
              <a:spcBef>
                <a:spcPct val="0"/>
              </a:spcBef>
            </a:pPr>
            <a:r>
              <a:rPr lang="en-US" sz="3600" spc="403" dirty="0">
                <a:latin typeface="Cabin" panose="020B0604020202020204" charset="0"/>
              </a:rPr>
              <a:t>DEMO SẢN PHẨM</a:t>
            </a:r>
          </a:p>
        </p:txBody>
      </p:sp>
      <p:grpSp>
        <p:nvGrpSpPr>
          <p:cNvPr id="49" name="Group 13">
            <a:extLst>
              <a:ext uri="{FF2B5EF4-FFF2-40B4-BE49-F238E27FC236}">
                <a16:creationId xmlns:a16="http://schemas.microsoft.com/office/drawing/2014/main" id="{99BB01CE-F10F-89E9-3793-93544B3FC2D3}"/>
              </a:ext>
            </a:extLst>
          </p:cNvPr>
          <p:cNvGrpSpPr/>
          <p:nvPr/>
        </p:nvGrpSpPr>
        <p:grpSpPr>
          <a:xfrm>
            <a:off x="3846373" y="3275570"/>
            <a:ext cx="1337234" cy="1246253"/>
            <a:chOff x="0" y="0"/>
            <a:chExt cx="215847" cy="201162"/>
          </a:xfrm>
        </p:grpSpPr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864E9E9D-650B-DD8D-1315-29D4CC2AC21D}"/>
                </a:ext>
              </a:extLst>
            </p:cNvPr>
            <p:cNvSpPr/>
            <p:nvPr/>
          </p:nvSpPr>
          <p:spPr>
            <a:xfrm>
              <a:off x="0" y="0"/>
              <a:ext cx="215847" cy="201162"/>
            </a:xfrm>
            <a:custGeom>
              <a:avLst/>
              <a:gdLst/>
              <a:ahLst/>
              <a:cxnLst/>
              <a:rect l="l" t="t" r="r" b="b"/>
              <a:pathLst>
                <a:path w="215847" h="201162">
                  <a:moveTo>
                    <a:pt x="0" y="0"/>
                  </a:moveTo>
                  <a:lnTo>
                    <a:pt x="215847" y="0"/>
                  </a:lnTo>
                  <a:lnTo>
                    <a:pt x="215847" y="201162"/>
                  </a:lnTo>
                  <a:lnTo>
                    <a:pt x="0" y="201162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51" name="TextBox 15">
              <a:extLst>
                <a:ext uri="{FF2B5EF4-FFF2-40B4-BE49-F238E27FC236}">
                  <a16:creationId xmlns:a16="http://schemas.microsoft.com/office/drawing/2014/main" id="{53BFCB2A-0DA4-C022-08F0-EDEF33AE9721}"/>
                </a:ext>
              </a:extLst>
            </p:cNvPr>
            <p:cNvSpPr txBox="1"/>
            <p:nvPr/>
          </p:nvSpPr>
          <p:spPr>
            <a:xfrm>
              <a:off x="0" y="-19050"/>
              <a:ext cx="215847" cy="220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79"/>
                </a:lnSpc>
              </a:pPr>
              <a:endParaRPr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52" name="TextBox 16">
            <a:extLst>
              <a:ext uri="{FF2B5EF4-FFF2-40B4-BE49-F238E27FC236}">
                <a16:creationId xmlns:a16="http://schemas.microsoft.com/office/drawing/2014/main" id="{5815FD75-9EF8-79BE-E916-F119CC314DCD}"/>
              </a:ext>
            </a:extLst>
          </p:cNvPr>
          <p:cNvSpPr txBox="1"/>
          <p:nvPr/>
        </p:nvSpPr>
        <p:spPr>
          <a:xfrm>
            <a:off x="3730537" y="3374454"/>
            <a:ext cx="1529241" cy="1047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64"/>
              </a:lnSpc>
            </a:pPr>
            <a:r>
              <a:rPr lang="en-US" sz="6000">
                <a:solidFill>
                  <a:srgbClr val="FF0000"/>
                </a:solidFill>
                <a:latin typeface="+mj-lt"/>
              </a:rPr>
              <a:t>02</a:t>
            </a:r>
          </a:p>
        </p:txBody>
      </p:sp>
      <p:grpSp>
        <p:nvGrpSpPr>
          <p:cNvPr id="53" name="Group 17">
            <a:extLst>
              <a:ext uri="{FF2B5EF4-FFF2-40B4-BE49-F238E27FC236}">
                <a16:creationId xmlns:a16="http://schemas.microsoft.com/office/drawing/2014/main" id="{FFA12A63-2209-C37D-F538-2134957A69C0}"/>
              </a:ext>
            </a:extLst>
          </p:cNvPr>
          <p:cNvGrpSpPr/>
          <p:nvPr/>
        </p:nvGrpSpPr>
        <p:grpSpPr>
          <a:xfrm>
            <a:off x="3866207" y="4655173"/>
            <a:ext cx="1337234" cy="1246253"/>
            <a:chOff x="0" y="0"/>
            <a:chExt cx="215847" cy="201162"/>
          </a:xfrm>
        </p:grpSpPr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22C9AB3A-6183-6C6B-AE75-888C90217E9C}"/>
                </a:ext>
              </a:extLst>
            </p:cNvPr>
            <p:cNvSpPr/>
            <p:nvPr/>
          </p:nvSpPr>
          <p:spPr>
            <a:xfrm>
              <a:off x="0" y="0"/>
              <a:ext cx="215847" cy="201162"/>
            </a:xfrm>
            <a:custGeom>
              <a:avLst/>
              <a:gdLst/>
              <a:ahLst/>
              <a:cxnLst/>
              <a:rect l="l" t="t" r="r" b="b"/>
              <a:pathLst>
                <a:path w="215847" h="201162">
                  <a:moveTo>
                    <a:pt x="0" y="0"/>
                  </a:moveTo>
                  <a:lnTo>
                    <a:pt x="215847" y="0"/>
                  </a:lnTo>
                  <a:lnTo>
                    <a:pt x="215847" y="201162"/>
                  </a:lnTo>
                  <a:lnTo>
                    <a:pt x="0" y="201162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55" name="TextBox 19">
              <a:extLst>
                <a:ext uri="{FF2B5EF4-FFF2-40B4-BE49-F238E27FC236}">
                  <a16:creationId xmlns:a16="http://schemas.microsoft.com/office/drawing/2014/main" id="{B5C9A442-955D-7E5E-E2E9-B576D06597AB}"/>
                </a:ext>
              </a:extLst>
            </p:cNvPr>
            <p:cNvSpPr txBox="1"/>
            <p:nvPr/>
          </p:nvSpPr>
          <p:spPr>
            <a:xfrm>
              <a:off x="0" y="-19050"/>
              <a:ext cx="215847" cy="220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79"/>
                </a:lnSpc>
              </a:pPr>
              <a:endParaRPr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56" name="TextBox 20">
            <a:extLst>
              <a:ext uri="{FF2B5EF4-FFF2-40B4-BE49-F238E27FC236}">
                <a16:creationId xmlns:a16="http://schemas.microsoft.com/office/drawing/2014/main" id="{40EF4E96-9FAE-2A53-9F63-C2E02BBAF4F1}"/>
              </a:ext>
            </a:extLst>
          </p:cNvPr>
          <p:cNvSpPr txBox="1"/>
          <p:nvPr/>
        </p:nvSpPr>
        <p:spPr>
          <a:xfrm>
            <a:off x="3750370" y="4754057"/>
            <a:ext cx="1529241" cy="1047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64"/>
              </a:lnSpc>
            </a:pPr>
            <a:r>
              <a:rPr lang="en-US" sz="6000">
                <a:solidFill>
                  <a:srgbClr val="FF0000"/>
                </a:solidFill>
                <a:latin typeface="+mj-lt"/>
              </a:rPr>
              <a:t>03</a:t>
            </a:r>
          </a:p>
        </p:txBody>
      </p:sp>
      <p:grpSp>
        <p:nvGrpSpPr>
          <p:cNvPr id="57" name="Group 21">
            <a:extLst>
              <a:ext uri="{FF2B5EF4-FFF2-40B4-BE49-F238E27FC236}">
                <a16:creationId xmlns:a16="http://schemas.microsoft.com/office/drawing/2014/main" id="{8437C732-CAB6-AED3-6AFB-EF0B7925A7BA}"/>
              </a:ext>
            </a:extLst>
          </p:cNvPr>
          <p:cNvGrpSpPr/>
          <p:nvPr/>
        </p:nvGrpSpPr>
        <p:grpSpPr>
          <a:xfrm>
            <a:off x="3866207" y="6102465"/>
            <a:ext cx="1337234" cy="1246253"/>
            <a:chOff x="0" y="0"/>
            <a:chExt cx="215847" cy="201162"/>
          </a:xfrm>
        </p:grpSpPr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DA7A7198-9573-DFC5-9315-661F9EB91DE9}"/>
                </a:ext>
              </a:extLst>
            </p:cNvPr>
            <p:cNvSpPr/>
            <p:nvPr/>
          </p:nvSpPr>
          <p:spPr>
            <a:xfrm>
              <a:off x="0" y="0"/>
              <a:ext cx="215847" cy="201162"/>
            </a:xfrm>
            <a:custGeom>
              <a:avLst/>
              <a:gdLst/>
              <a:ahLst/>
              <a:cxnLst/>
              <a:rect l="l" t="t" r="r" b="b"/>
              <a:pathLst>
                <a:path w="215847" h="201162">
                  <a:moveTo>
                    <a:pt x="0" y="0"/>
                  </a:moveTo>
                  <a:lnTo>
                    <a:pt x="215847" y="0"/>
                  </a:lnTo>
                  <a:lnTo>
                    <a:pt x="215847" y="201162"/>
                  </a:lnTo>
                  <a:lnTo>
                    <a:pt x="0" y="201162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59" name="TextBox 23">
              <a:extLst>
                <a:ext uri="{FF2B5EF4-FFF2-40B4-BE49-F238E27FC236}">
                  <a16:creationId xmlns:a16="http://schemas.microsoft.com/office/drawing/2014/main" id="{044D6878-F08F-D9E7-9F24-19A426B7B2F6}"/>
                </a:ext>
              </a:extLst>
            </p:cNvPr>
            <p:cNvSpPr txBox="1"/>
            <p:nvPr/>
          </p:nvSpPr>
          <p:spPr>
            <a:xfrm>
              <a:off x="0" y="-19050"/>
              <a:ext cx="215847" cy="220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79"/>
                </a:lnSpc>
              </a:pPr>
              <a:endParaRPr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60" name="TextBox 24">
            <a:extLst>
              <a:ext uri="{FF2B5EF4-FFF2-40B4-BE49-F238E27FC236}">
                <a16:creationId xmlns:a16="http://schemas.microsoft.com/office/drawing/2014/main" id="{CC22A846-218B-C5B9-9E3A-7ABEA1C59FAB}"/>
              </a:ext>
            </a:extLst>
          </p:cNvPr>
          <p:cNvSpPr txBox="1"/>
          <p:nvPr/>
        </p:nvSpPr>
        <p:spPr>
          <a:xfrm>
            <a:off x="3750370" y="6201348"/>
            <a:ext cx="1529241" cy="1047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64"/>
              </a:lnSpc>
            </a:pPr>
            <a:r>
              <a:rPr lang="en-US" sz="6000" dirty="0">
                <a:solidFill>
                  <a:srgbClr val="FF0000"/>
                </a:solidFill>
                <a:latin typeface="+mj-lt"/>
              </a:rPr>
              <a:t>04</a:t>
            </a:r>
          </a:p>
        </p:txBody>
      </p:sp>
      <p:sp>
        <p:nvSpPr>
          <p:cNvPr id="61" name="TextBox 12">
            <a:extLst>
              <a:ext uri="{FF2B5EF4-FFF2-40B4-BE49-F238E27FC236}">
                <a16:creationId xmlns:a16="http://schemas.microsoft.com/office/drawing/2014/main" id="{E3F2FE47-6698-6F93-AACE-B8A4EE1F94D1}"/>
              </a:ext>
            </a:extLst>
          </p:cNvPr>
          <p:cNvSpPr txBox="1"/>
          <p:nvPr/>
        </p:nvSpPr>
        <p:spPr>
          <a:xfrm>
            <a:off x="5905833" y="7845986"/>
            <a:ext cx="9915113" cy="674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83"/>
              </a:lnSpc>
              <a:spcBef>
                <a:spcPct val="0"/>
              </a:spcBef>
            </a:pPr>
            <a:r>
              <a:rPr lang="en-US" sz="3600" spc="403" dirty="0">
                <a:latin typeface="Cabin" panose="020B0604020202020204" charset="0"/>
              </a:rPr>
              <a:t>KẾT QUẢ VÀ HƯỚNG PHÁT TRIỂN</a:t>
            </a:r>
          </a:p>
        </p:txBody>
      </p:sp>
      <p:grpSp>
        <p:nvGrpSpPr>
          <p:cNvPr id="62" name="Group 21">
            <a:extLst>
              <a:ext uri="{FF2B5EF4-FFF2-40B4-BE49-F238E27FC236}">
                <a16:creationId xmlns:a16="http://schemas.microsoft.com/office/drawing/2014/main" id="{1F9CF375-3F2D-FB34-98B5-18E488F7F173}"/>
              </a:ext>
            </a:extLst>
          </p:cNvPr>
          <p:cNvGrpSpPr/>
          <p:nvPr/>
        </p:nvGrpSpPr>
        <p:grpSpPr>
          <a:xfrm>
            <a:off x="3921936" y="7558653"/>
            <a:ext cx="1337234" cy="1246253"/>
            <a:chOff x="0" y="0"/>
            <a:chExt cx="215847" cy="201162"/>
          </a:xfrm>
        </p:grpSpPr>
        <p:sp>
          <p:nvSpPr>
            <p:cNvPr id="63" name="Freeform 22">
              <a:extLst>
                <a:ext uri="{FF2B5EF4-FFF2-40B4-BE49-F238E27FC236}">
                  <a16:creationId xmlns:a16="http://schemas.microsoft.com/office/drawing/2014/main" id="{EC9D108B-B074-05E1-4E43-FD74200E4DDE}"/>
                </a:ext>
              </a:extLst>
            </p:cNvPr>
            <p:cNvSpPr/>
            <p:nvPr/>
          </p:nvSpPr>
          <p:spPr>
            <a:xfrm>
              <a:off x="0" y="0"/>
              <a:ext cx="215847" cy="201162"/>
            </a:xfrm>
            <a:custGeom>
              <a:avLst/>
              <a:gdLst/>
              <a:ahLst/>
              <a:cxnLst/>
              <a:rect l="l" t="t" r="r" b="b"/>
              <a:pathLst>
                <a:path w="215847" h="201162">
                  <a:moveTo>
                    <a:pt x="0" y="0"/>
                  </a:moveTo>
                  <a:lnTo>
                    <a:pt x="215847" y="0"/>
                  </a:lnTo>
                  <a:lnTo>
                    <a:pt x="215847" y="201162"/>
                  </a:lnTo>
                  <a:lnTo>
                    <a:pt x="0" y="201162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64" name="TextBox 23">
              <a:extLst>
                <a:ext uri="{FF2B5EF4-FFF2-40B4-BE49-F238E27FC236}">
                  <a16:creationId xmlns:a16="http://schemas.microsoft.com/office/drawing/2014/main" id="{A3F25B9F-07F8-F73B-8A6F-5DD4178410F3}"/>
                </a:ext>
              </a:extLst>
            </p:cNvPr>
            <p:cNvSpPr txBox="1"/>
            <p:nvPr/>
          </p:nvSpPr>
          <p:spPr>
            <a:xfrm>
              <a:off x="0" y="-19050"/>
              <a:ext cx="215847" cy="220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79"/>
                </a:lnSpc>
              </a:pPr>
              <a:endParaRPr>
                <a:latin typeface="+mj-lt"/>
              </a:endParaRPr>
            </a:p>
          </p:txBody>
        </p:sp>
      </p:grpSp>
      <p:sp>
        <p:nvSpPr>
          <p:cNvPr id="65" name="TextBox 24">
            <a:extLst>
              <a:ext uri="{FF2B5EF4-FFF2-40B4-BE49-F238E27FC236}">
                <a16:creationId xmlns:a16="http://schemas.microsoft.com/office/drawing/2014/main" id="{3AB97B0F-1DB5-D023-A84F-02A75ED40EF5}"/>
              </a:ext>
            </a:extLst>
          </p:cNvPr>
          <p:cNvSpPr txBox="1"/>
          <p:nvPr/>
        </p:nvSpPr>
        <p:spPr>
          <a:xfrm>
            <a:off x="3806099" y="7657536"/>
            <a:ext cx="1529241" cy="1047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64"/>
              </a:lnSpc>
            </a:pPr>
            <a:r>
              <a:rPr lang="en-US" sz="6000" dirty="0">
                <a:solidFill>
                  <a:srgbClr val="FF0000"/>
                </a:solidFill>
                <a:latin typeface="+mj-lt"/>
              </a:rPr>
              <a:t>05</a:t>
            </a:r>
          </a:p>
        </p:txBody>
      </p:sp>
      <p:sp>
        <p:nvSpPr>
          <p:cNvPr id="66" name="TextBox 10">
            <a:extLst>
              <a:ext uri="{FF2B5EF4-FFF2-40B4-BE49-F238E27FC236}">
                <a16:creationId xmlns:a16="http://schemas.microsoft.com/office/drawing/2014/main" id="{246C155A-FC96-B570-6A97-B7D51CF0415E}"/>
              </a:ext>
            </a:extLst>
          </p:cNvPr>
          <p:cNvSpPr txBox="1"/>
          <p:nvPr/>
        </p:nvSpPr>
        <p:spPr>
          <a:xfrm>
            <a:off x="7163365" y="591088"/>
            <a:ext cx="6637036" cy="1144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6500" dirty="0">
                <a:solidFill>
                  <a:srgbClr val="F03F36"/>
                </a:solidFill>
                <a:latin typeface="Cabin Bold"/>
              </a:rPr>
              <a:t>NỘI DUNG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7" grpId="0"/>
      <p:bldP spid="48" grpId="0"/>
      <p:bldP spid="52" grpId="0"/>
      <p:bldP spid="56" grpId="0"/>
      <p:bldP spid="60" grpId="0"/>
      <p:bldP spid="61" grpId="0"/>
      <p:bldP spid="6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19666" flipV="1">
            <a:off x="12542410" y="6489747"/>
            <a:ext cx="7316407" cy="5986151"/>
          </a:xfrm>
          <a:custGeom>
            <a:avLst/>
            <a:gdLst/>
            <a:ahLst/>
            <a:cxnLst/>
            <a:rect l="l" t="t" r="r" b="b"/>
            <a:pathLst>
              <a:path w="7316407" h="5986151">
                <a:moveTo>
                  <a:pt x="0" y="5986151"/>
                </a:moveTo>
                <a:lnTo>
                  <a:pt x="7316406" y="5986151"/>
                </a:lnTo>
                <a:lnTo>
                  <a:pt x="7316406" y="0"/>
                </a:lnTo>
                <a:lnTo>
                  <a:pt x="0" y="0"/>
                </a:lnTo>
                <a:lnTo>
                  <a:pt x="0" y="598615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2762835" flipV="1">
            <a:off x="1962577" y="-2844374"/>
            <a:ext cx="7316407" cy="5986151"/>
          </a:xfrm>
          <a:custGeom>
            <a:avLst/>
            <a:gdLst/>
            <a:ahLst/>
            <a:cxnLst/>
            <a:rect l="l" t="t" r="r" b="b"/>
            <a:pathLst>
              <a:path w="7316407" h="5986151">
                <a:moveTo>
                  <a:pt x="0" y="5986151"/>
                </a:moveTo>
                <a:lnTo>
                  <a:pt x="7316406" y="5986151"/>
                </a:lnTo>
                <a:lnTo>
                  <a:pt x="7316406" y="0"/>
                </a:lnTo>
                <a:lnTo>
                  <a:pt x="0" y="0"/>
                </a:lnTo>
                <a:lnTo>
                  <a:pt x="0" y="598615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7793431" cy="10287000"/>
            <a:chOff x="0" y="0"/>
            <a:chExt cx="481076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0760" cy="6350000"/>
            </a:xfrm>
            <a:custGeom>
              <a:avLst/>
              <a:gdLst/>
              <a:ahLst/>
              <a:cxnLst/>
              <a:rect l="l" t="t" r="r" b="b"/>
              <a:pathLst>
                <a:path w="4810760" h="6350000">
                  <a:moveTo>
                    <a:pt x="1969770" y="0"/>
                  </a:moveTo>
                  <a:lnTo>
                    <a:pt x="3684270" y="1715770"/>
                  </a:lnTo>
                  <a:lnTo>
                    <a:pt x="2467610" y="3299460"/>
                  </a:lnTo>
                  <a:lnTo>
                    <a:pt x="4810760" y="6350000"/>
                  </a:lnTo>
                  <a:lnTo>
                    <a:pt x="0" y="6350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820" b="-682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867601" y="3467100"/>
            <a:ext cx="5546971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dirty="0">
                <a:solidFill>
                  <a:srgbClr val="F03F36"/>
                </a:solidFill>
                <a:latin typeface="Cabin Bold"/>
              </a:rPr>
              <a:t>1.Tổng quan về đề tài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189346" flipV="1">
            <a:off x="8944395" y="8223433"/>
            <a:ext cx="7316407" cy="5986151"/>
          </a:xfrm>
          <a:custGeom>
            <a:avLst/>
            <a:gdLst/>
            <a:ahLst/>
            <a:cxnLst/>
            <a:rect l="l" t="t" r="r" b="b"/>
            <a:pathLst>
              <a:path w="7316407" h="5986151">
                <a:moveTo>
                  <a:pt x="0" y="5986151"/>
                </a:moveTo>
                <a:lnTo>
                  <a:pt x="7316407" y="5986151"/>
                </a:lnTo>
                <a:lnTo>
                  <a:pt x="7316407" y="0"/>
                </a:lnTo>
                <a:lnTo>
                  <a:pt x="0" y="0"/>
                </a:lnTo>
                <a:lnTo>
                  <a:pt x="0" y="598615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1784297" y="-751529"/>
            <a:ext cx="6775449" cy="11038529"/>
            <a:chOff x="0" y="0"/>
            <a:chExt cx="389763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7630" cy="6350000"/>
            </a:xfrm>
            <a:custGeom>
              <a:avLst/>
              <a:gdLst/>
              <a:ahLst/>
              <a:cxnLst/>
              <a:rect l="l" t="t" r="r" b="b"/>
              <a:pathLst>
                <a:path w="3897630" h="6350000">
                  <a:moveTo>
                    <a:pt x="3897630" y="0"/>
                  </a:moveTo>
                  <a:lnTo>
                    <a:pt x="1471930" y="365760"/>
                  </a:lnTo>
                  <a:lnTo>
                    <a:pt x="0" y="2942590"/>
                  </a:lnTo>
                  <a:lnTo>
                    <a:pt x="1150620" y="6350000"/>
                  </a:lnTo>
                  <a:lnTo>
                    <a:pt x="3763010" y="6350000"/>
                  </a:lnTo>
                  <a:close/>
                </a:path>
              </a:pathLst>
            </a:custGeom>
            <a:blipFill>
              <a:blip r:embed="rId4"/>
              <a:stretch>
                <a:fillRect r="-861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4951" y="1278356"/>
            <a:ext cx="9823603" cy="6854836"/>
            <a:chOff x="-4997" y="332876"/>
            <a:chExt cx="13098137" cy="5020816"/>
          </a:xfrm>
        </p:grpSpPr>
        <p:sp>
          <p:nvSpPr>
            <p:cNvPr id="6" name="TextBox 6"/>
            <p:cNvSpPr txBox="1"/>
            <p:nvPr/>
          </p:nvSpPr>
          <p:spPr>
            <a:xfrm>
              <a:off x="-4997" y="332876"/>
              <a:ext cx="13098137" cy="1462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60"/>
                </a:lnSpc>
              </a:pPr>
              <a:r>
                <a:rPr lang="en-US" sz="7000" dirty="0">
                  <a:solidFill>
                    <a:srgbClr val="F03F36"/>
                  </a:solidFill>
                  <a:latin typeface="Cabin Bold"/>
                </a:rPr>
                <a:t>Lý do chọn đề tài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42412" y="1652023"/>
              <a:ext cx="11582398" cy="5041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 algn="l">
                <a:lnSpc>
                  <a:spcPts val="3639"/>
                </a:lnSpc>
                <a:buFont typeface="Wingdings" panose="05000000000000000000" pitchFamily="2" charset="2"/>
                <a:buChar char="Ø"/>
              </a:pPr>
              <a:r>
                <a:rPr lang="en-US" sz="3000" dirty="0">
                  <a:solidFill>
                    <a:srgbClr val="000000"/>
                  </a:solidFill>
                  <a:latin typeface="Cabin"/>
                </a:rPr>
                <a:t>Nhu cầu mua sắm trực tuyến ngày càng cao</a:t>
              </a:r>
              <a:endParaRPr lang="en-US" sz="3000" u="none" dirty="0">
                <a:solidFill>
                  <a:srgbClr val="000000"/>
                </a:solidFill>
                <a:latin typeface="Cabin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542411" y="2395249"/>
              <a:ext cx="11582398" cy="12069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 algn="l">
                <a:lnSpc>
                  <a:spcPts val="3639"/>
                </a:lnSpc>
                <a:buFont typeface="Wingdings" panose="05000000000000000000" pitchFamily="2" charset="2"/>
                <a:buChar char="Ø"/>
              </a:pPr>
              <a:r>
                <a:rPr lang="en-US" sz="3000" u="none" dirty="0">
                  <a:solidFill>
                    <a:srgbClr val="000000"/>
                  </a:solidFill>
                  <a:latin typeface="Cabin"/>
                </a:rPr>
                <a:t>So với việc kinh doanh truyền thống thì thương mại điện tử có chi phí thấp hơn và hiệu quả cao hơn, dễ dàng quản lý, kiểm soát được cửa hàng.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542410" y="3841331"/>
              <a:ext cx="11582398" cy="15123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 algn="l">
                <a:lnSpc>
                  <a:spcPts val="3639"/>
                </a:lnSpc>
                <a:buFont typeface="Wingdings" panose="05000000000000000000" pitchFamily="2" charset="2"/>
                <a:buChar char="Ø"/>
              </a:pPr>
              <a:r>
                <a:rPr lang="en-US" sz="3000" dirty="0">
                  <a:solidFill>
                    <a:srgbClr val="000000"/>
                  </a:solidFill>
                  <a:latin typeface="Cabin"/>
                </a:rPr>
                <a:t>Lợi thế của internet giúp dễ dàng quảng bá được hình ảnh, xây dựng được thương hiệu uy tín và thu hút ngày càng nhiều khách hàng cho cửa hàng</a:t>
              </a:r>
              <a:endParaRPr lang="en-US" sz="3000" u="none" dirty="0">
                <a:solidFill>
                  <a:srgbClr val="000000"/>
                </a:solidFill>
                <a:latin typeface="Cabin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214878" y="-2862546"/>
            <a:ext cx="14195715" cy="16316891"/>
            <a:chOff x="0" y="0"/>
            <a:chExt cx="18927621" cy="21755855"/>
          </a:xfrm>
        </p:grpSpPr>
        <p:grpSp>
          <p:nvGrpSpPr>
            <p:cNvPr id="3" name="Group 3"/>
            <p:cNvGrpSpPr/>
            <p:nvPr/>
          </p:nvGrpSpPr>
          <p:grpSpPr>
            <a:xfrm>
              <a:off x="4193913" y="3807129"/>
              <a:ext cx="6912560" cy="13716000"/>
              <a:chOff x="0" y="0"/>
              <a:chExt cx="1365444" cy="270933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365444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1365444" h="2709333">
                    <a:moveTo>
                      <a:pt x="0" y="0"/>
                    </a:moveTo>
                    <a:lnTo>
                      <a:pt x="1365444" y="0"/>
                    </a:lnTo>
                    <a:lnTo>
                      <a:pt x="1365444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03F3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28575"/>
                <a:ext cx="1365444" cy="27379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 rot="-5400000" flipV="1">
              <a:off x="1482811" y="1056766"/>
              <a:ext cx="11624423" cy="9510891"/>
            </a:xfrm>
            <a:custGeom>
              <a:avLst/>
              <a:gdLst/>
              <a:ahLst/>
              <a:cxnLst/>
              <a:rect l="l" t="t" r="r" b="b"/>
              <a:pathLst>
                <a:path w="11624423" h="9510891">
                  <a:moveTo>
                    <a:pt x="0" y="9510891"/>
                  </a:moveTo>
                  <a:lnTo>
                    <a:pt x="11624422" y="9510891"/>
                  </a:lnTo>
                  <a:lnTo>
                    <a:pt x="11624422" y="0"/>
                  </a:lnTo>
                  <a:lnTo>
                    <a:pt x="0" y="0"/>
                  </a:lnTo>
                  <a:lnTo>
                    <a:pt x="0" y="9510891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 rot="3210246">
              <a:off x="1808473" y="10144129"/>
              <a:ext cx="9981473" cy="9530777"/>
            </a:xfrm>
            <a:custGeom>
              <a:avLst/>
              <a:gdLst/>
              <a:ahLst/>
              <a:cxnLst/>
              <a:rect l="l" t="t" r="r" b="b"/>
              <a:pathLst>
                <a:path w="9981473" h="9530777">
                  <a:moveTo>
                    <a:pt x="0" y="0"/>
                  </a:moveTo>
                  <a:lnTo>
                    <a:pt x="9981473" y="0"/>
                  </a:lnTo>
                  <a:lnTo>
                    <a:pt x="9981473" y="9530777"/>
                  </a:lnTo>
                  <a:lnTo>
                    <a:pt x="0" y="9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670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 rot="1543675">
              <a:off x="9585631" y="8330372"/>
              <a:ext cx="8493621" cy="5848324"/>
            </a:xfrm>
            <a:custGeom>
              <a:avLst/>
              <a:gdLst/>
              <a:ahLst/>
              <a:cxnLst/>
              <a:rect l="l" t="t" r="r" b="b"/>
              <a:pathLst>
                <a:path w="8493621" h="5848324">
                  <a:moveTo>
                    <a:pt x="0" y="0"/>
                  </a:moveTo>
                  <a:lnTo>
                    <a:pt x="8493621" y="0"/>
                  </a:lnTo>
                  <a:lnTo>
                    <a:pt x="8493621" y="5848324"/>
                  </a:lnTo>
                  <a:lnTo>
                    <a:pt x="0" y="5848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62965" r="-3714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855655" y="1021556"/>
            <a:ext cx="9955226" cy="1226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dirty="0">
                <a:solidFill>
                  <a:srgbClr val="F03F36"/>
                </a:solidFill>
                <a:latin typeface="Cabin Bold"/>
              </a:rPr>
              <a:t>Mục tiêu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880639" y="2918490"/>
            <a:ext cx="1404757" cy="808368"/>
            <a:chOff x="0" y="0"/>
            <a:chExt cx="1797092" cy="5035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97092" cy="503546"/>
            </a:xfrm>
            <a:custGeom>
              <a:avLst/>
              <a:gdLst/>
              <a:ahLst/>
              <a:cxnLst/>
              <a:rect l="l" t="t" r="r" b="b"/>
              <a:pathLst>
                <a:path w="1797092" h="503546">
                  <a:moveTo>
                    <a:pt x="0" y="0"/>
                  </a:moveTo>
                  <a:lnTo>
                    <a:pt x="1797092" y="0"/>
                  </a:lnTo>
                  <a:lnTo>
                    <a:pt x="1797092" y="503546"/>
                  </a:lnTo>
                  <a:lnTo>
                    <a:pt x="0" y="503546"/>
                  </a:lnTo>
                  <a:close/>
                </a:path>
              </a:pathLst>
            </a:custGeom>
            <a:solidFill>
              <a:srgbClr val="EDEC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23825"/>
              <a:ext cx="1797092" cy="627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400"/>
                </a:lnSpc>
              </a:pPr>
              <a:r>
                <a:rPr lang="en-US" sz="6000" dirty="0">
                  <a:solidFill>
                    <a:srgbClr val="000000"/>
                  </a:solidFill>
                  <a:latin typeface="Cabin Bold"/>
                </a:rPr>
                <a:t>1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422068" y="2912797"/>
            <a:ext cx="9103018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000" dirty="0">
                <a:solidFill>
                  <a:srgbClr val="000000"/>
                </a:solidFill>
                <a:latin typeface="Cabin"/>
              </a:rPr>
              <a:t>Áp dụng được các kiến thức đã học và các công nghệ liên quan để xây dựng website.</a:t>
            </a:r>
          </a:p>
        </p:txBody>
      </p:sp>
      <p:sp>
        <p:nvSpPr>
          <p:cNvPr id="18" name="AutoShape 18"/>
          <p:cNvSpPr/>
          <p:nvPr/>
        </p:nvSpPr>
        <p:spPr>
          <a:xfrm>
            <a:off x="2880639" y="5727593"/>
            <a:ext cx="14403645" cy="0"/>
          </a:xfrm>
          <a:prstGeom prst="line">
            <a:avLst/>
          </a:prstGeom>
          <a:ln w="38100" cap="flat">
            <a:solidFill>
              <a:srgbClr val="F03F3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37" name="Group 12">
            <a:extLst>
              <a:ext uri="{FF2B5EF4-FFF2-40B4-BE49-F238E27FC236}">
                <a16:creationId xmlns:a16="http://schemas.microsoft.com/office/drawing/2014/main" id="{279B6940-7728-070A-7D9E-F5D4B0A5B37B}"/>
              </a:ext>
            </a:extLst>
          </p:cNvPr>
          <p:cNvGrpSpPr/>
          <p:nvPr/>
        </p:nvGrpSpPr>
        <p:grpSpPr>
          <a:xfrm>
            <a:off x="2920142" y="4273537"/>
            <a:ext cx="1404757" cy="808368"/>
            <a:chOff x="0" y="0"/>
            <a:chExt cx="1797092" cy="503546"/>
          </a:xfrm>
        </p:grpSpPr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ED5A9BE8-F029-9F39-DAFB-5D17180DAF1C}"/>
                </a:ext>
              </a:extLst>
            </p:cNvPr>
            <p:cNvSpPr/>
            <p:nvPr/>
          </p:nvSpPr>
          <p:spPr>
            <a:xfrm>
              <a:off x="0" y="0"/>
              <a:ext cx="1797092" cy="503546"/>
            </a:xfrm>
            <a:custGeom>
              <a:avLst/>
              <a:gdLst/>
              <a:ahLst/>
              <a:cxnLst/>
              <a:rect l="l" t="t" r="r" b="b"/>
              <a:pathLst>
                <a:path w="1797092" h="503546">
                  <a:moveTo>
                    <a:pt x="0" y="0"/>
                  </a:moveTo>
                  <a:lnTo>
                    <a:pt x="1797092" y="0"/>
                  </a:lnTo>
                  <a:lnTo>
                    <a:pt x="1797092" y="503546"/>
                  </a:lnTo>
                  <a:lnTo>
                    <a:pt x="0" y="503546"/>
                  </a:lnTo>
                  <a:close/>
                </a:path>
              </a:pathLst>
            </a:custGeom>
            <a:solidFill>
              <a:srgbClr val="EDEC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14">
              <a:extLst>
                <a:ext uri="{FF2B5EF4-FFF2-40B4-BE49-F238E27FC236}">
                  <a16:creationId xmlns:a16="http://schemas.microsoft.com/office/drawing/2014/main" id="{1A72DFF1-DB7F-24FB-2E40-FA9BD65B1564}"/>
                </a:ext>
              </a:extLst>
            </p:cNvPr>
            <p:cNvSpPr txBox="1"/>
            <p:nvPr/>
          </p:nvSpPr>
          <p:spPr>
            <a:xfrm>
              <a:off x="0" y="-123825"/>
              <a:ext cx="1797092" cy="627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400"/>
                </a:lnSpc>
              </a:pPr>
              <a:r>
                <a:rPr lang="en-US" sz="6000" dirty="0">
                  <a:solidFill>
                    <a:srgbClr val="000000"/>
                  </a:solidFill>
                  <a:latin typeface="Cabin Bold"/>
                </a:rPr>
                <a:t>2</a:t>
              </a:r>
            </a:p>
          </p:txBody>
        </p:sp>
      </p:grpSp>
      <p:sp>
        <p:nvSpPr>
          <p:cNvPr id="40" name="TextBox 17">
            <a:extLst>
              <a:ext uri="{FF2B5EF4-FFF2-40B4-BE49-F238E27FC236}">
                <a16:creationId xmlns:a16="http://schemas.microsoft.com/office/drawing/2014/main" id="{94717FD0-10AE-02F0-38CA-FA2D5A898113}"/>
              </a:ext>
            </a:extLst>
          </p:cNvPr>
          <p:cNvSpPr txBox="1"/>
          <p:nvPr/>
        </p:nvSpPr>
        <p:spPr>
          <a:xfrm>
            <a:off x="5461571" y="4267844"/>
            <a:ext cx="9103018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000" dirty="0">
                <a:solidFill>
                  <a:srgbClr val="000000"/>
                </a:solidFill>
                <a:latin typeface="Cabin"/>
              </a:rPr>
              <a:t>Giao diện đơn giản, đẹp mắt, dễ dàng sử dụng, mang đến trải nghiệm tốt cho người dùng.</a:t>
            </a:r>
          </a:p>
        </p:txBody>
      </p:sp>
      <p:grpSp>
        <p:nvGrpSpPr>
          <p:cNvPr id="41" name="Group 12">
            <a:extLst>
              <a:ext uri="{FF2B5EF4-FFF2-40B4-BE49-F238E27FC236}">
                <a16:creationId xmlns:a16="http://schemas.microsoft.com/office/drawing/2014/main" id="{BD03A99D-A826-BAF1-62A5-C07E546B44AF}"/>
              </a:ext>
            </a:extLst>
          </p:cNvPr>
          <p:cNvGrpSpPr/>
          <p:nvPr/>
        </p:nvGrpSpPr>
        <p:grpSpPr>
          <a:xfrm>
            <a:off x="2920142" y="6352209"/>
            <a:ext cx="1404757" cy="808368"/>
            <a:chOff x="0" y="0"/>
            <a:chExt cx="1797092" cy="503546"/>
          </a:xfrm>
        </p:grpSpPr>
        <p:sp>
          <p:nvSpPr>
            <p:cNvPr id="42" name="Freeform 13">
              <a:extLst>
                <a:ext uri="{FF2B5EF4-FFF2-40B4-BE49-F238E27FC236}">
                  <a16:creationId xmlns:a16="http://schemas.microsoft.com/office/drawing/2014/main" id="{95B7A238-97FD-9921-4F41-1DE4BD6C9793}"/>
                </a:ext>
              </a:extLst>
            </p:cNvPr>
            <p:cNvSpPr/>
            <p:nvPr/>
          </p:nvSpPr>
          <p:spPr>
            <a:xfrm>
              <a:off x="0" y="0"/>
              <a:ext cx="1797092" cy="503546"/>
            </a:xfrm>
            <a:custGeom>
              <a:avLst/>
              <a:gdLst/>
              <a:ahLst/>
              <a:cxnLst/>
              <a:rect l="l" t="t" r="r" b="b"/>
              <a:pathLst>
                <a:path w="1797092" h="503546">
                  <a:moveTo>
                    <a:pt x="0" y="0"/>
                  </a:moveTo>
                  <a:lnTo>
                    <a:pt x="1797092" y="0"/>
                  </a:lnTo>
                  <a:lnTo>
                    <a:pt x="1797092" y="503546"/>
                  </a:lnTo>
                  <a:lnTo>
                    <a:pt x="0" y="503546"/>
                  </a:lnTo>
                  <a:close/>
                </a:path>
              </a:pathLst>
            </a:custGeom>
            <a:solidFill>
              <a:srgbClr val="EDECED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3" name="TextBox 14">
              <a:extLst>
                <a:ext uri="{FF2B5EF4-FFF2-40B4-BE49-F238E27FC236}">
                  <a16:creationId xmlns:a16="http://schemas.microsoft.com/office/drawing/2014/main" id="{6552894C-9A37-FB49-32EC-C0C47543B1FC}"/>
                </a:ext>
              </a:extLst>
            </p:cNvPr>
            <p:cNvSpPr txBox="1"/>
            <p:nvPr/>
          </p:nvSpPr>
          <p:spPr>
            <a:xfrm>
              <a:off x="0" y="-123825"/>
              <a:ext cx="1797092" cy="627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400"/>
                </a:lnSpc>
              </a:pPr>
              <a:r>
                <a:rPr lang="en-US" sz="6000" dirty="0">
                  <a:solidFill>
                    <a:srgbClr val="000000"/>
                  </a:solidFill>
                  <a:latin typeface="Cabin Bold"/>
                </a:rPr>
                <a:t>3</a:t>
              </a:r>
            </a:p>
          </p:txBody>
        </p:sp>
      </p:grpSp>
      <p:sp>
        <p:nvSpPr>
          <p:cNvPr id="44" name="TextBox 17">
            <a:extLst>
              <a:ext uri="{FF2B5EF4-FFF2-40B4-BE49-F238E27FC236}">
                <a16:creationId xmlns:a16="http://schemas.microsoft.com/office/drawing/2014/main" id="{273CDCE6-8928-921B-B127-01F11AA95431}"/>
              </a:ext>
            </a:extLst>
          </p:cNvPr>
          <p:cNvSpPr txBox="1"/>
          <p:nvPr/>
        </p:nvSpPr>
        <p:spPr>
          <a:xfrm>
            <a:off x="5461571" y="6346516"/>
            <a:ext cx="9103018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000" dirty="0">
                <a:solidFill>
                  <a:srgbClr val="000000"/>
                </a:solidFill>
                <a:latin typeface="Cabin"/>
              </a:rPr>
              <a:t>Khách hàng có thể dễ dàng tìm kiếm, xem sản phẩm và đặt mua sản phẩm thông qua website.</a:t>
            </a:r>
          </a:p>
        </p:txBody>
      </p:sp>
      <p:grpSp>
        <p:nvGrpSpPr>
          <p:cNvPr id="45" name="Group 12">
            <a:extLst>
              <a:ext uri="{FF2B5EF4-FFF2-40B4-BE49-F238E27FC236}">
                <a16:creationId xmlns:a16="http://schemas.microsoft.com/office/drawing/2014/main" id="{344236F1-C272-3A67-07F4-C7DF0BA35150}"/>
              </a:ext>
            </a:extLst>
          </p:cNvPr>
          <p:cNvGrpSpPr/>
          <p:nvPr/>
        </p:nvGrpSpPr>
        <p:grpSpPr>
          <a:xfrm>
            <a:off x="2920142" y="7799171"/>
            <a:ext cx="1404757" cy="808368"/>
            <a:chOff x="0" y="0"/>
            <a:chExt cx="1797092" cy="503546"/>
          </a:xfrm>
        </p:grpSpPr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270796A1-DAA9-9951-BBE5-2C597518E2A3}"/>
                </a:ext>
              </a:extLst>
            </p:cNvPr>
            <p:cNvSpPr/>
            <p:nvPr/>
          </p:nvSpPr>
          <p:spPr>
            <a:xfrm>
              <a:off x="0" y="0"/>
              <a:ext cx="1797092" cy="503546"/>
            </a:xfrm>
            <a:custGeom>
              <a:avLst/>
              <a:gdLst/>
              <a:ahLst/>
              <a:cxnLst/>
              <a:rect l="l" t="t" r="r" b="b"/>
              <a:pathLst>
                <a:path w="1797092" h="503546">
                  <a:moveTo>
                    <a:pt x="0" y="0"/>
                  </a:moveTo>
                  <a:lnTo>
                    <a:pt x="1797092" y="0"/>
                  </a:lnTo>
                  <a:lnTo>
                    <a:pt x="1797092" y="503546"/>
                  </a:lnTo>
                  <a:lnTo>
                    <a:pt x="0" y="503546"/>
                  </a:lnTo>
                  <a:close/>
                </a:path>
              </a:pathLst>
            </a:custGeom>
            <a:solidFill>
              <a:srgbClr val="EDEC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14">
              <a:extLst>
                <a:ext uri="{FF2B5EF4-FFF2-40B4-BE49-F238E27FC236}">
                  <a16:creationId xmlns:a16="http://schemas.microsoft.com/office/drawing/2014/main" id="{423650EC-6FAB-627E-693D-2C41D039E9F6}"/>
                </a:ext>
              </a:extLst>
            </p:cNvPr>
            <p:cNvSpPr txBox="1"/>
            <p:nvPr/>
          </p:nvSpPr>
          <p:spPr>
            <a:xfrm>
              <a:off x="0" y="-123825"/>
              <a:ext cx="1797092" cy="627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400"/>
                </a:lnSpc>
              </a:pPr>
              <a:r>
                <a:rPr lang="en-US" sz="6000" dirty="0">
                  <a:solidFill>
                    <a:srgbClr val="000000"/>
                  </a:solidFill>
                  <a:latin typeface="Cabin Bold"/>
                </a:rPr>
                <a:t>4</a:t>
              </a:r>
            </a:p>
          </p:txBody>
        </p:sp>
      </p:grpSp>
      <p:sp>
        <p:nvSpPr>
          <p:cNvPr id="48" name="TextBox 17">
            <a:extLst>
              <a:ext uri="{FF2B5EF4-FFF2-40B4-BE49-F238E27FC236}">
                <a16:creationId xmlns:a16="http://schemas.microsoft.com/office/drawing/2014/main" id="{28C11581-D471-28D4-DF42-3A5059C62106}"/>
              </a:ext>
            </a:extLst>
          </p:cNvPr>
          <p:cNvSpPr txBox="1"/>
          <p:nvPr/>
        </p:nvSpPr>
        <p:spPr>
          <a:xfrm>
            <a:off x="5461571" y="7793478"/>
            <a:ext cx="9103018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000" dirty="0">
                <a:solidFill>
                  <a:srgbClr val="000000"/>
                </a:solidFill>
                <a:latin typeface="Cabin"/>
              </a:rPr>
              <a:t>Quảng bá và thu ngày càng nhiều khách hàng tiềm năng ở bất kỳ đâu miễn là có internet.</a:t>
            </a:r>
          </a:p>
        </p:txBody>
      </p:sp>
      <p:grpSp>
        <p:nvGrpSpPr>
          <p:cNvPr id="49" name="Google Shape;745;p11">
            <a:extLst>
              <a:ext uri="{FF2B5EF4-FFF2-40B4-BE49-F238E27FC236}">
                <a16:creationId xmlns:a16="http://schemas.microsoft.com/office/drawing/2014/main" id="{AA4F84B3-3747-D7AB-0F0F-40992CD6CF46}"/>
              </a:ext>
            </a:extLst>
          </p:cNvPr>
          <p:cNvGrpSpPr/>
          <p:nvPr/>
        </p:nvGrpSpPr>
        <p:grpSpPr>
          <a:xfrm>
            <a:off x="1547269" y="5010269"/>
            <a:ext cx="1483691" cy="1317337"/>
            <a:chOff x="1132443" y="1646005"/>
            <a:chExt cx="4613157" cy="4662275"/>
          </a:xfrm>
        </p:grpSpPr>
        <p:sp>
          <p:nvSpPr>
            <p:cNvPr id="50" name="Google Shape;746;p11">
              <a:extLst>
                <a:ext uri="{FF2B5EF4-FFF2-40B4-BE49-F238E27FC236}">
                  <a16:creationId xmlns:a16="http://schemas.microsoft.com/office/drawing/2014/main" id="{466AA210-5AAA-16D9-9E8B-310153F1167A}"/>
                </a:ext>
              </a:extLst>
            </p:cNvPr>
            <p:cNvSpPr/>
            <p:nvPr/>
          </p:nvSpPr>
          <p:spPr>
            <a:xfrm>
              <a:off x="1148400" y="1720800"/>
              <a:ext cx="4587480" cy="4587480"/>
            </a:xfrm>
            <a:prstGeom prst="arc">
              <a:avLst>
                <a:gd name="adj1" fmla="val 20230496"/>
                <a:gd name="adj2" fmla="val 21370915"/>
              </a:avLst>
            </a:prstGeom>
            <a:noFill/>
            <a:ln w="284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747;p11">
              <a:extLst>
                <a:ext uri="{FF2B5EF4-FFF2-40B4-BE49-F238E27FC236}">
                  <a16:creationId xmlns:a16="http://schemas.microsoft.com/office/drawing/2014/main" id="{B414EBE2-F422-77B8-21ED-BBB9B511CC68}"/>
                </a:ext>
              </a:extLst>
            </p:cNvPr>
            <p:cNvSpPr/>
            <p:nvPr/>
          </p:nvSpPr>
          <p:spPr>
            <a:xfrm>
              <a:off x="1158120" y="1720800"/>
              <a:ext cx="4587480" cy="4587480"/>
            </a:xfrm>
            <a:prstGeom prst="arc">
              <a:avLst>
                <a:gd name="adj1" fmla="val 43325"/>
                <a:gd name="adj2" fmla="val 3696807"/>
              </a:avLst>
            </a:prstGeom>
            <a:noFill/>
            <a:ln w="284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748;p11">
              <a:extLst>
                <a:ext uri="{FF2B5EF4-FFF2-40B4-BE49-F238E27FC236}">
                  <a16:creationId xmlns:a16="http://schemas.microsoft.com/office/drawing/2014/main" id="{3EE5D20D-400E-21F3-3CE3-03E3562A20A3}"/>
                </a:ext>
              </a:extLst>
            </p:cNvPr>
            <p:cNvSpPr/>
            <p:nvPr/>
          </p:nvSpPr>
          <p:spPr>
            <a:xfrm>
              <a:off x="1454400" y="2017080"/>
              <a:ext cx="3994920" cy="39949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749;p11">
              <a:extLst>
                <a:ext uri="{FF2B5EF4-FFF2-40B4-BE49-F238E27FC236}">
                  <a16:creationId xmlns:a16="http://schemas.microsoft.com/office/drawing/2014/main" id="{DDF077CF-4974-50E1-5E56-0E9E09B7DFFC}"/>
                </a:ext>
              </a:extLst>
            </p:cNvPr>
            <p:cNvSpPr/>
            <p:nvPr/>
          </p:nvSpPr>
          <p:spPr>
            <a:xfrm>
              <a:off x="1810440" y="2373120"/>
              <a:ext cx="3282840" cy="32828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750;p11">
              <a:extLst>
                <a:ext uri="{FF2B5EF4-FFF2-40B4-BE49-F238E27FC236}">
                  <a16:creationId xmlns:a16="http://schemas.microsoft.com/office/drawing/2014/main" id="{CFE12629-E647-037C-B751-6612DA034919}"/>
                </a:ext>
              </a:extLst>
            </p:cNvPr>
            <p:cNvSpPr/>
            <p:nvPr/>
          </p:nvSpPr>
          <p:spPr>
            <a:xfrm>
              <a:off x="2170080" y="2732760"/>
              <a:ext cx="2563560" cy="25635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751;p11">
              <a:extLst>
                <a:ext uri="{FF2B5EF4-FFF2-40B4-BE49-F238E27FC236}">
                  <a16:creationId xmlns:a16="http://schemas.microsoft.com/office/drawing/2014/main" id="{A7216612-5D0A-F766-5946-5F90A5DB0927}"/>
                </a:ext>
              </a:extLst>
            </p:cNvPr>
            <p:cNvSpPr/>
            <p:nvPr/>
          </p:nvSpPr>
          <p:spPr>
            <a:xfrm>
              <a:off x="2471040" y="3047400"/>
              <a:ext cx="1934640" cy="19346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752;p11">
              <a:extLst>
                <a:ext uri="{FF2B5EF4-FFF2-40B4-BE49-F238E27FC236}">
                  <a16:creationId xmlns:a16="http://schemas.microsoft.com/office/drawing/2014/main" id="{EF0022E9-E465-885A-7865-BB6DC9B6ED0D}"/>
                </a:ext>
              </a:extLst>
            </p:cNvPr>
            <p:cNvSpPr/>
            <p:nvPr/>
          </p:nvSpPr>
          <p:spPr>
            <a:xfrm>
              <a:off x="2735640" y="3312000"/>
              <a:ext cx="1405080" cy="14050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753;p11">
              <a:extLst>
                <a:ext uri="{FF2B5EF4-FFF2-40B4-BE49-F238E27FC236}">
                  <a16:creationId xmlns:a16="http://schemas.microsoft.com/office/drawing/2014/main" id="{4BDACDBD-6CBA-BA1C-9224-791E51538F6C}"/>
                </a:ext>
              </a:extLst>
            </p:cNvPr>
            <p:cNvSpPr/>
            <p:nvPr/>
          </p:nvSpPr>
          <p:spPr>
            <a:xfrm>
              <a:off x="2964240" y="3540240"/>
              <a:ext cx="948600" cy="948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754;p11">
              <a:extLst>
                <a:ext uri="{FF2B5EF4-FFF2-40B4-BE49-F238E27FC236}">
                  <a16:creationId xmlns:a16="http://schemas.microsoft.com/office/drawing/2014/main" id="{F336E476-E244-FD57-053B-7D9F0BDE78FB}"/>
                </a:ext>
              </a:extLst>
            </p:cNvPr>
            <p:cNvSpPr/>
            <p:nvPr/>
          </p:nvSpPr>
          <p:spPr>
            <a:xfrm>
              <a:off x="3198240" y="3774600"/>
              <a:ext cx="480240" cy="4802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9" name="Google Shape;755;p11">
              <a:extLst>
                <a:ext uri="{FF2B5EF4-FFF2-40B4-BE49-F238E27FC236}">
                  <a16:creationId xmlns:a16="http://schemas.microsoft.com/office/drawing/2014/main" id="{F96834C6-1685-64AE-3222-A9B405617DEE}"/>
                </a:ext>
              </a:extLst>
            </p:cNvPr>
            <p:cNvGrpSpPr/>
            <p:nvPr/>
          </p:nvGrpSpPr>
          <p:grpSpPr>
            <a:xfrm>
              <a:off x="1132443" y="1646005"/>
              <a:ext cx="2387981" cy="2449707"/>
              <a:chOff x="1132443" y="1646005"/>
              <a:chExt cx="2387981" cy="2449707"/>
            </a:xfrm>
          </p:grpSpPr>
          <p:sp>
            <p:nvSpPr>
              <p:cNvPr id="61" name="Google Shape;756;p11">
                <a:extLst>
                  <a:ext uri="{FF2B5EF4-FFF2-40B4-BE49-F238E27FC236}">
                    <a16:creationId xmlns:a16="http://schemas.microsoft.com/office/drawing/2014/main" id="{402BCF4D-5A75-FA32-0E6D-530B148B6252}"/>
                  </a:ext>
                </a:extLst>
              </p:cNvPr>
              <p:cNvSpPr/>
              <p:nvPr/>
            </p:nvSpPr>
            <p:spPr>
              <a:xfrm rot="-2627400" flipH="1">
                <a:off x="2498040" y="1626480"/>
                <a:ext cx="68400" cy="2784600"/>
              </a:xfrm>
              <a:custGeom>
                <a:avLst/>
                <a:gdLst/>
                <a:ahLst/>
                <a:cxnLst/>
                <a:rect l="l" t="t" r="r" b="b"/>
                <a:pathLst>
                  <a:path w="44388" h="1793289" extrusionOk="0">
                    <a:moveTo>
                      <a:pt x="44388" y="0"/>
                    </a:moveTo>
                    <a:lnTo>
                      <a:pt x="44388" y="1793289"/>
                    </a:lnTo>
                    <a:cubicBezTo>
                      <a:pt x="19873" y="1793289"/>
                      <a:pt x="0" y="1773416"/>
                      <a:pt x="0" y="1748901"/>
                    </a:cubicBezTo>
                    <a:lnTo>
                      <a:pt x="0" y="44388"/>
                    </a:lnTo>
                    <a:cubicBezTo>
                      <a:pt x="0" y="19873"/>
                      <a:pt x="19873" y="0"/>
                      <a:pt x="44388" y="0"/>
                    </a:cubicBezTo>
                    <a:close/>
                  </a:path>
                </a:pathLst>
              </a:custGeom>
              <a:solidFill>
                <a:srgbClr val="8D8D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757;p11">
                <a:extLst>
                  <a:ext uri="{FF2B5EF4-FFF2-40B4-BE49-F238E27FC236}">
                    <a16:creationId xmlns:a16="http://schemas.microsoft.com/office/drawing/2014/main" id="{CC3EA37E-0803-06F5-12F0-349231F1EA9D}"/>
                  </a:ext>
                </a:extLst>
              </p:cNvPr>
              <p:cNvSpPr/>
              <p:nvPr/>
            </p:nvSpPr>
            <p:spPr>
              <a:xfrm rot="-2627400">
                <a:off x="2449080" y="1674360"/>
                <a:ext cx="68400" cy="2784960"/>
              </a:xfrm>
              <a:custGeom>
                <a:avLst/>
                <a:gdLst/>
                <a:ahLst/>
                <a:cxnLst/>
                <a:rect l="l" t="t" r="r" b="b"/>
                <a:pathLst>
                  <a:path w="44388" h="1793289" extrusionOk="0">
                    <a:moveTo>
                      <a:pt x="44388" y="0"/>
                    </a:moveTo>
                    <a:lnTo>
                      <a:pt x="44388" y="1793289"/>
                    </a:lnTo>
                    <a:cubicBezTo>
                      <a:pt x="19873" y="1793289"/>
                      <a:pt x="0" y="1773416"/>
                      <a:pt x="0" y="1748901"/>
                    </a:cubicBezTo>
                    <a:lnTo>
                      <a:pt x="0" y="44388"/>
                    </a:lnTo>
                    <a:cubicBezTo>
                      <a:pt x="0" y="19873"/>
                      <a:pt x="19873" y="0"/>
                      <a:pt x="443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758;p11">
                <a:extLst>
                  <a:ext uri="{FF2B5EF4-FFF2-40B4-BE49-F238E27FC236}">
                    <a16:creationId xmlns:a16="http://schemas.microsoft.com/office/drawing/2014/main" id="{26A341DB-FBC4-6442-20F3-9025FA70A183}"/>
                  </a:ext>
                </a:extLst>
              </p:cNvPr>
              <p:cNvSpPr/>
              <p:nvPr/>
            </p:nvSpPr>
            <p:spPr>
              <a:xfrm rot="-8027400">
                <a:off x="1176120" y="2171880"/>
                <a:ext cx="717120" cy="426960"/>
              </a:xfrm>
              <a:prstGeom prst="parallelogram">
                <a:avLst>
                  <a:gd name="adj" fmla="val 57754"/>
                </a:avLst>
              </a:pr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759;p11">
                <a:extLst>
                  <a:ext uri="{FF2B5EF4-FFF2-40B4-BE49-F238E27FC236}">
                    <a16:creationId xmlns:a16="http://schemas.microsoft.com/office/drawing/2014/main" id="{A42C53AC-D034-ACAD-1A97-1AF19A358DF4}"/>
                  </a:ext>
                </a:extLst>
              </p:cNvPr>
              <p:cNvSpPr/>
              <p:nvPr/>
            </p:nvSpPr>
            <p:spPr>
              <a:xfrm rot="2772600" flipH="1">
                <a:off x="1541160" y="1846800"/>
                <a:ext cx="717120" cy="376920"/>
              </a:xfrm>
              <a:prstGeom prst="parallelogram">
                <a:avLst>
                  <a:gd name="adj" fmla="val 65071"/>
                </a:avLst>
              </a:prstGeom>
              <a:solidFill>
                <a:srgbClr val="B3B3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0" name="Google Shape;760;p11">
              <a:extLst>
                <a:ext uri="{FF2B5EF4-FFF2-40B4-BE49-F238E27FC236}">
                  <a16:creationId xmlns:a16="http://schemas.microsoft.com/office/drawing/2014/main" id="{FDBC443B-5BE5-E754-B9F4-336F27A46D46}"/>
                </a:ext>
              </a:extLst>
            </p:cNvPr>
            <p:cNvSpPr/>
            <p:nvPr/>
          </p:nvSpPr>
          <p:spPr>
            <a:xfrm>
              <a:off x="1148400" y="1720800"/>
              <a:ext cx="4587480" cy="4587480"/>
            </a:xfrm>
            <a:prstGeom prst="arc">
              <a:avLst>
                <a:gd name="adj1" fmla="val 19067119"/>
                <a:gd name="adj2" fmla="val 19881577"/>
              </a:avLst>
            </a:prstGeom>
            <a:noFill/>
            <a:ln w="284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77895" y="-488417"/>
            <a:ext cx="24400465" cy="16265061"/>
            <a:chOff x="0" y="0"/>
            <a:chExt cx="32533953" cy="21686748"/>
          </a:xfrm>
        </p:grpSpPr>
        <p:sp>
          <p:nvSpPr>
            <p:cNvPr id="3" name="Freeform 3"/>
            <p:cNvSpPr/>
            <p:nvPr/>
          </p:nvSpPr>
          <p:spPr>
            <a:xfrm rot="3485179" flipV="1">
              <a:off x="1088442" y="10076934"/>
              <a:ext cx="9755209" cy="7981535"/>
            </a:xfrm>
            <a:custGeom>
              <a:avLst/>
              <a:gdLst/>
              <a:ahLst/>
              <a:cxnLst/>
              <a:rect l="l" t="t" r="r" b="b"/>
              <a:pathLst>
                <a:path w="9755209" h="7981535">
                  <a:moveTo>
                    <a:pt x="0" y="7981535"/>
                  </a:moveTo>
                  <a:lnTo>
                    <a:pt x="9755209" y="7981535"/>
                  </a:lnTo>
                  <a:lnTo>
                    <a:pt x="9755209" y="0"/>
                  </a:lnTo>
                  <a:lnTo>
                    <a:pt x="0" y="0"/>
                  </a:lnTo>
                  <a:lnTo>
                    <a:pt x="0" y="7981535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 rot="-2339338" flipV="1">
              <a:off x="11690789" y="4590534"/>
              <a:ext cx="9755209" cy="7981535"/>
            </a:xfrm>
            <a:custGeom>
              <a:avLst/>
              <a:gdLst/>
              <a:ahLst/>
              <a:cxnLst/>
              <a:rect l="l" t="t" r="r" b="b"/>
              <a:pathLst>
                <a:path w="9755209" h="7981535">
                  <a:moveTo>
                    <a:pt x="0" y="7981535"/>
                  </a:moveTo>
                  <a:lnTo>
                    <a:pt x="9755209" y="7981535"/>
                  </a:lnTo>
                  <a:lnTo>
                    <a:pt x="9755209" y="0"/>
                  </a:lnTo>
                  <a:lnTo>
                    <a:pt x="0" y="0"/>
                  </a:lnTo>
                  <a:lnTo>
                    <a:pt x="0" y="7981535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 rot="-10165064" flipV="1">
              <a:off x="10589360" y="12877330"/>
              <a:ext cx="9755209" cy="7981535"/>
            </a:xfrm>
            <a:custGeom>
              <a:avLst/>
              <a:gdLst/>
              <a:ahLst/>
              <a:cxnLst/>
              <a:rect l="l" t="t" r="r" b="b"/>
              <a:pathLst>
                <a:path w="9755209" h="7981535">
                  <a:moveTo>
                    <a:pt x="0" y="7981535"/>
                  </a:moveTo>
                  <a:lnTo>
                    <a:pt x="9755209" y="7981535"/>
                  </a:lnTo>
                  <a:lnTo>
                    <a:pt x="9755209" y="0"/>
                  </a:lnTo>
                  <a:lnTo>
                    <a:pt x="0" y="0"/>
                  </a:lnTo>
                  <a:lnTo>
                    <a:pt x="0" y="7981535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 rot="8492604" flipV="1">
              <a:off x="19641638" y="9632272"/>
              <a:ext cx="9755209" cy="7981535"/>
            </a:xfrm>
            <a:custGeom>
              <a:avLst/>
              <a:gdLst/>
              <a:ahLst/>
              <a:cxnLst/>
              <a:rect l="l" t="t" r="r" b="b"/>
              <a:pathLst>
                <a:path w="9755209" h="7981535">
                  <a:moveTo>
                    <a:pt x="0" y="7981535"/>
                  </a:moveTo>
                  <a:lnTo>
                    <a:pt x="9755208" y="7981535"/>
                  </a:lnTo>
                  <a:lnTo>
                    <a:pt x="9755208" y="0"/>
                  </a:lnTo>
                  <a:lnTo>
                    <a:pt x="0" y="0"/>
                  </a:lnTo>
                  <a:lnTo>
                    <a:pt x="0" y="7981535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 rot="-9629646" flipV="1">
              <a:off x="21726152" y="1399609"/>
              <a:ext cx="9755209" cy="7981535"/>
            </a:xfrm>
            <a:custGeom>
              <a:avLst/>
              <a:gdLst/>
              <a:ahLst/>
              <a:cxnLst/>
              <a:rect l="l" t="t" r="r" b="b"/>
              <a:pathLst>
                <a:path w="9755209" h="7981535">
                  <a:moveTo>
                    <a:pt x="0" y="7981535"/>
                  </a:moveTo>
                  <a:lnTo>
                    <a:pt x="9755209" y="7981535"/>
                  </a:lnTo>
                  <a:lnTo>
                    <a:pt x="9755209" y="0"/>
                  </a:lnTo>
                  <a:lnTo>
                    <a:pt x="0" y="0"/>
                  </a:lnTo>
                  <a:lnTo>
                    <a:pt x="0" y="7981535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676400" y="1094214"/>
            <a:ext cx="48387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dirty="0">
                <a:solidFill>
                  <a:srgbClr val="F03F36"/>
                </a:solidFill>
                <a:latin typeface="Cabin Bold"/>
              </a:rPr>
              <a:t>Công nghệ sử dụng</a:t>
            </a:r>
          </a:p>
        </p:txBody>
      </p:sp>
      <p:pic>
        <p:nvPicPr>
          <p:cNvPr id="1026" name="Picture 2" descr="MVC là gì? Tìm hiểu về lợi ích và hạn chế của MVC">
            <a:extLst>
              <a:ext uri="{FF2B5EF4-FFF2-40B4-BE49-F238E27FC236}">
                <a16:creationId xmlns:a16="http://schemas.microsoft.com/office/drawing/2014/main" id="{CD217E7C-89B9-42F4-65C8-B01BA8F42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63" y="5167859"/>
            <a:ext cx="95440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does Microsoft SQL Server Cost in 2024? | ServerMania">
            <a:extLst>
              <a:ext uri="{FF2B5EF4-FFF2-40B4-BE49-F238E27FC236}">
                <a16:creationId xmlns:a16="http://schemas.microsoft.com/office/drawing/2014/main" id="{5F832C47-65AE-5647-BB0C-59235767F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1283" y="5167859"/>
            <a:ext cx="7388743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SP.NET MVC là gì &amp;amp; tại sao bạn nên sử dụng nó?">
            <a:extLst>
              <a:ext uri="{FF2B5EF4-FFF2-40B4-BE49-F238E27FC236}">
                <a16:creationId xmlns:a16="http://schemas.microsoft.com/office/drawing/2014/main" id="{84FCA390-FF6D-E155-B722-2896E84C8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1283" y="782254"/>
            <a:ext cx="7388743" cy="361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19666" flipV="1">
            <a:off x="12542410" y="6489747"/>
            <a:ext cx="7316407" cy="5986151"/>
          </a:xfrm>
          <a:custGeom>
            <a:avLst/>
            <a:gdLst/>
            <a:ahLst/>
            <a:cxnLst/>
            <a:rect l="l" t="t" r="r" b="b"/>
            <a:pathLst>
              <a:path w="7316407" h="5986151">
                <a:moveTo>
                  <a:pt x="0" y="5986151"/>
                </a:moveTo>
                <a:lnTo>
                  <a:pt x="7316406" y="5986151"/>
                </a:lnTo>
                <a:lnTo>
                  <a:pt x="7316406" y="0"/>
                </a:lnTo>
                <a:lnTo>
                  <a:pt x="0" y="0"/>
                </a:lnTo>
                <a:lnTo>
                  <a:pt x="0" y="598615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2762835" flipV="1">
            <a:off x="1962577" y="-2844374"/>
            <a:ext cx="7316407" cy="5986151"/>
          </a:xfrm>
          <a:custGeom>
            <a:avLst/>
            <a:gdLst/>
            <a:ahLst/>
            <a:cxnLst/>
            <a:rect l="l" t="t" r="r" b="b"/>
            <a:pathLst>
              <a:path w="7316407" h="5986151">
                <a:moveTo>
                  <a:pt x="0" y="5986151"/>
                </a:moveTo>
                <a:lnTo>
                  <a:pt x="7316406" y="5986151"/>
                </a:lnTo>
                <a:lnTo>
                  <a:pt x="7316406" y="0"/>
                </a:lnTo>
                <a:lnTo>
                  <a:pt x="0" y="0"/>
                </a:lnTo>
                <a:lnTo>
                  <a:pt x="0" y="598615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7793431" cy="10287000"/>
            <a:chOff x="0" y="0"/>
            <a:chExt cx="481076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0760" cy="6350000"/>
            </a:xfrm>
            <a:custGeom>
              <a:avLst/>
              <a:gdLst/>
              <a:ahLst/>
              <a:cxnLst/>
              <a:rect l="l" t="t" r="r" b="b"/>
              <a:pathLst>
                <a:path w="4810760" h="6350000">
                  <a:moveTo>
                    <a:pt x="1969770" y="0"/>
                  </a:moveTo>
                  <a:lnTo>
                    <a:pt x="3684270" y="1715770"/>
                  </a:lnTo>
                  <a:lnTo>
                    <a:pt x="2467610" y="3299460"/>
                  </a:lnTo>
                  <a:lnTo>
                    <a:pt x="4810760" y="6350000"/>
                  </a:lnTo>
                  <a:lnTo>
                    <a:pt x="0" y="6350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820" b="-682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867601" y="3467100"/>
            <a:ext cx="5546971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dirty="0">
                <a:solidFill>
                  <a:srgbClr val="F03F36"/>
                </a:solidFill>
                <a:latin typeface="Cabin Bold"/>
              </a:rPr>
              <a:t>2. Khảo sát hệ thống</a:t>
            </a:r>
          </a:p>
        </p:txBody>
      </p:sp>
    </p:spTree>
    <p:extLst>
      <p:ext uri="{BB962C8B-B14F-4D97-AF65-F5344CB8AC3E}">
        <p14:creationId xmlns:p14="http://schemas.microsoft.com/office/powerpoint/2010/main" val="2996707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E796000-57F1-15EF-3C56-E3763DE6BB95}"/>
              </a:ext>
            </a:extLst>
          </p:cNvPr>
          <p:cNvGrpSpPr/>
          <p:nvPr/>
        </p:nvGrpSpPr>
        <p:grpSpPr>
          <a:xfrm>
            <a:off x="-2115891" y="7799978"/>
            <a:ext cx="23128778" cy="8012550"/>
            <a:chOff x="0" y="0"/>
            <a:chExt cx="30838370" cy="10683401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397DF08A-CBAF-C005-34A4-A330EA78D14A}"/>
                </a:ext>
              </a:extLst>
            </p:cNvPr>
            <p:cNvGrpSpPr/>
            <p:nvPr/>
          </p:nvGrpSpPr>
          <p:grpSpPr>
            <a:xfrm>
              <a:off x="2813439" y="2272603"/>
              <a:ext cx="24384000" cy="2758350"/>
              <a:chOff x="0" y="0"/>
              <a:chExt cx="4816593" cy="544859"/>
            </a:xfrm>
          </p:grpSpPr>
          <p:sp>
            <p:nvSpPr>
              <p:cNvPr id="7" name="Freeform 4">
                <a:extLst>
                  <a:ext uri="{FF2B5EF4-FFF2-40B4-BE49-F238E27FC236}">
                    <a16:creationId xmlns:a16="http://schemas.microsoft.com/office/drawing/2014/main" id="{00972A08-DCFB-75FD-DC7A-1B0F91C20306}"/>
                  </a:ext>
                </a:extLst>
              </p:cNvPr>
              <p:cNvSpPr/>
              <p:nvPr/>
            </p:nvSpPr>
            <p:spPr>
              <a:xfrm>
                <a:off x="0" y="0"/>
                <a:ext cx="4816592" cy="544859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544859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544859"/>
                    </a:lnTo>
                    <a:lnTo>
                      <a:pt x="0" y="544859"/>
                    </a:lnTo>
                    <a:close/>
                  </a:path>
                </a:pathLst>
              </a:custGeom>
              <a:solidFill>
                <a:srgbClr val="F03F3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5">
                <a:extLst>
                  <a:ext uri="{FF2B5EF4-FFF2-40B4-BE49-F238E27FC236}">
                    <a16:creationId xmlns:a16="http://schemas.microsoft.com/office/drawing/2014/main" id="{204B7B1E-5498-BFE9-45FA-FDF805090042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816593" cy="5734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D62850B9-FA0E-8D9E-1535-4BD69A9C611B}"/>
                </a:ext>
              </a:extLst>
            </p:cNvPr>
            <p:cNvSpPr/>
            <p:nvPr/>
          </p:nvSpPr>
          <p:spPr>
            <a:xfrm flipV="1">
              <a:off x="0" y="1466774"/>
              <a:ext cx="10472889" cy="8568728"/>
            </a:xfrm>
            <a:custGeom>
              <a:avLst/>
              <a:gdLst/>
              <a:ahLst/>
              <a:cxnLst/>
              <a:rect l="l" t="t" r="r" b="b"/>
              <a:pathLst>
                <a:path w="10472889" h="8568728">
                  <a:moveTo>
                    <a:pt x="0" y="8568727"/>
                  </a:moveTo>
                  <a:lnTo>
                    <a:pt x="10472889" y="8568727"/>
                  </a:lnTo>
                  <a:lnTo>
                    <a:pt x="10472889" y="0"/>
                  </a:lnTo>
                  <a:lnTo>
                    <a:pt x="0" y="0"/>
                  </a:lnTo>
                  <a:lnTo>
                    <a:pt x="0" y="8568727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524EB7B3-5EB2-1632-6A90-860B656068B1}"/>
                </a:ext>
              </a:extLst>
            </p:cNvPr>
            <p:cNvSpPr/>
            <p:nvPr/>
          </p:nvSpPr>
          <p:spPr>
            <a:xfrm rot="10713287" flipV="1">
              <a:off x="10579279" y="1983968"/>
              <a:ext cx="10472889" cy="8568728"/>
            </a:xfrm>
            <a:custGeom>
              <a:avLst/>
              <a:gdLst/>
              <a:ahLst/>
              <a:cxnLst/>
              <a:rect l="l" t="t" r="r" b="b"/>
              <a:pathLst>
                <a:path w="10472889" h="8568728">
                  <a:moveTo>
                    <a:pt x="0" y="8568728"/>
                  </a:moveTo>
                  <a:lnTo>
                    <a:pt x="10472889" y="8568728"/>
                  </a:lnTo>
                  <a:lnTo>
                    <a:pt x="10472889" y="0"/>
                  </a:lnTo>
                  <a:lnTo>
                    <a:pt x="0" y="0"/>
                  </a:lnTo>
                  <a:lnTo>
                    <a:pt x="0" y="8568728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A1FEF247-1B59-9DB6-F931-CB48DB98D3F5}"/>
                </a:ext>
              </a:extLst>
            </p:cNvPr>
            <p:cNvSpPr/>
            <p:nvPr/>
          </p:nvSpPr>
          <p:spPr>
            <a:xfrm rot="-524899" flipV="1">
              <a:off x="19774774" y="746590"/>
              <a:ext cx="10472889" cy="8568728"/>
            </a:xfrm>
            <a:custGeom>
              <a:avLst/>
              <a:gdLst/>
              <a:ahLst/>
              <a:cxnLst/>
              <a:rect l="l" t="t" r="r" b="b"/>
              <a:pathLst>
                <a:path w="10472889" h="8568728">
                  <a:moveTo>
                    <a:pt x="0" y="8568727"/>
                  </a:moveTo>
                  <a:lnTo>
                    <a:pt x="10472889" y="8568727"/>
                  </a:lnTo>
                  <a:lnTo>
                    <a:pt x="10472889" y="0"/>
                  </a:lnTo>
                  <a:lnTo>
                    <a:pt x="0" y="0"/>
                  </a:lnTo>
                  <a:lnTo>
                    <a:pt x="0" y="8568727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63" name="Google Shape;663;p9"/>
          <p:cNvGrpSpPr/>
          <p:nvPr/>
        </p:nvGrpSpPr>
        <p:grpSpPr>
          <a:xfrm>
            <a:off x="3276296" y="2731860"/>
            <a:ext cx="12879587" cy="4508460"/>
            <a:chOff x="1629720" y="2277360"/>
            <a:chExt cx="8810640" cy="3005640"/>
          </a:xfrm>
        </p:grpSpPr>
        <p:sp>
          <p:nvSpPr>
            <p:cNvPr id="664" name="Google Shape;664;p9"/>
            <p:cNvSpPr/>
            <p:nvPr/>
          </p:nvSpPr>
          <p:spPr>
            <a:xfrm>
              <a:off x="3039840" y="2277360"/>
              <a:ext cx="489600" cy="489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2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9"/>
            <p:cNvSpPr/>
            <p:nvPr/>
          </p:nvSpPr>
          <p:spPr>
            <a:xfrm>
              <a:off x="3194640" y="2428560"/>
              <a:ext cx="179640" cy="179640"/>
            </a:xfrm>
            <a:custGeom>
              <a:avLst/>
              <a:gdLst/>
              <a:ahLst/>
              <a:cxnLst/>
              <a:rect l="l" t="t" r="r" b="b"/>
              <a:pathLst>
                <a:path w="338138" h="338138" extrusionOk="0">
                  <a:moveTo>
                    <a:pt x="221853" y="169862"/>
                  </a:moveTo>
                  <a:cubicBezTo>
                    <a:pt x="221853" y="169862"/>
                    <a:pt x="221853" y="169862"/>
                    <a:pt x="243284" y="169862"/>
                  </a:cubicBezTo>
                  <a:cubicBezTo>
                    <a:pt x="248642" y="169862"/>
                    <a:pt x="254000" y="175121"/>
                    <a:pt x="254000" y="180379"/>
                  </a:cubicBezTo>
                  <a:cubicBezTo>
                    <a:pt x="254000" y="180379"/>
                    <a:pt x="254000" y="180379"/>
                    <a:pt x="254000" y="243483"/>
                  </a:cubicBezTo>
                  <a:cubicBezTo>
                    <a:pt x="254000" y="248742"/>
                    <a:pt x="248642" y="254000"/>
                    <a:pt x="243284" y="254000"/>
                  </a:cubicBezTo>
                  <a:cubicBezTo>
                    <a:pt x="243284" y="254000"/>
                    <a:pt x="243284" y="254000"/>
                    <a:pt x="221853" y="254000"/>
                  </a:cubicBezTo>
                  <a:cubicBezTo>
                    <a:pt x="216495" y="254000"/>
                    <a:pt x="211137" y="248742"/>
                    <a:pt x="211137" y="243483"/>
                  </a:cubicBezTo>
                  <a:cubicBezTo>
                    <a:pt x="211137" y="243483"/>
                    <a:pt x="211137" y="243483"/>
                    <a:pt x="211137" y="180379"/>
                  </a:cubicBezTo>
                  <a:cubicBezTo>
                    <a:pt x="211137" y="175121"/>
                    <a:pt x="216495" y="169862"/>
                    <a:pt x="221853" y="169862"/>
                  </a:cubicBezTo>
                  <a:close/>
                  <a:moveTo>
                    <a:pt x="94853" y="127000"/>
                  </a:moveTo>
                  <a:cubicBezTo>
                    <a:pt x="94853" y="127000"/>
                    <a:pt x="94853" y="127000"/>
                    <a:pt x="116284" y="127000"/>
                  </a:cubicBezTo>
                  <a:cubicBezTo>
                    <a:pt x="121642" y="127000"/>
                    <a:pt x="127000" y="132292"/>
                    <a:pt x="127000" y="137583"/>
                  </a:cubicBezTo>
                  <a:cubicBezTo>
                    <a:pt x="127000" y="137583"/>
                    <a:pt x="127000" y="137583"/>
                    <a:pt x="127000" y="243417"/>
                  </a:cubicBezTo>
                  <a:cubicBezTo>
                    <a:pt x="127000" y="248708"/>
                    <a:pt x="121642" y="254000"/>
                    <a:pt x="116284" y="254000"/>
                  </a:cubicBezTo>
                  <a:cubicBezTo>
                    <a:pt x="116284" y="254000"/>
                    <a:pt x="116284" y="254000"/>
                    <a:pt x="94853" y="254000"/>
                  </a:cubicBezTo>
                  <a:cubicBezTo>
                    <a:pt x="89495" y="254000"/>
                    <a:pt x="84137" y="248708"/>
                    <a:pt x="84137" y="243417"/>
                  </a:cubicBezTo>
                  <a:cubicBezTo>
                    <a:pt x="84137" y="243417"/>
                    <a:pt x="84137" y="243417"/>
                    <a:pt x="84137" y="137583"/>
                  </a:cubicBezTo>
                  <a:cubicBezTo>
                    <a:pt x="84137" y="132292"/>
                    <a:pt x="89495" y="127000"/>
                    <a:pt x="94853" y="127000"/>
                  </a:cubicBezTo>
                  <a:close/>
                  <a:moveTo>
                    <a:pt x="285353" y="85725"/>
                  </a:moveTo>
                  <a:cubicBezTo>
                    <a:pt x="285353" y="85725"/>
                    <a:pt x="285353" y="85725"/>
                    <a:pt x="306784" y="85725"/>
                  </a:cubicBezTo>
                  <a:cubicBezTo>
                    <a:pt x="312142" y="85725"/>
                    <a:pt x="317500" y="90984"/>
                    <a:pt x="317500" y="96242"/>
                  </a:cubicBezTo>
                  <a:cubicBezTo>
                    <a:pt x="317500" y="96242"/>
                    <a:pt x="317500" y="96242"/>
                    <a:pt x="317500" y="243483"/>
                  </a:cubicBezTo>
                  <a:cubicBezTo>
                    <a:pt x="317500" y="248742"/>
                    <a:pt x="312142" y="254000"/>
                    <a:pt x="306784" y="254000"/>
                  </a:cubicBezTo>
                  <a:cubicBezTo>
                    <a:pt x="306784" y="254000"/>
                    <a:pt x="306784" y="254000"/>
                    <a:pt x="285353" y="254000"/>
                  </a:cubicBezTo>
                  <a:cubicBezTo>
                    <a:pt x="279995" y="254000"/>
                    <a:pt x="274637" y="248742"/>
                    <a:pt x="274637" y="243483"/>
                  </a:cubicBezTo>
                  <a:cubicBezTo>
                    <a:pt x="274637" y="243483"/>
                    <a:pt x="274637" y="243483"/>
                    <a:pt x="274637" y="96242"/>
                  </a:cubicBezTo>
                  <a:cubicBezTo>
                    <a:pt x="274637" y="90984"/>
                    <a:pt x="279995" y="85725"/>
                    <a:pt x="285353" y="85725"/>
                  </a:cubicBezTo>
                  <a:close/>
                  <a:moveTo>
                    <a:pt x="158353" y="42862"/>
                  </a:moveTo>
                  <a:cubicBezTo>
                    <a:pt x="158353" y="42862"/>
                    <a:pt x="158353" y="42862"/>
                    <a:pt x="179784" y="42862"/>
                  </a:cubicBezTo>
                  <a:cubicBezTo>
                    <a:pt x="185142" y="42862"/>
                    <a:pt x="190500" y="48140"/>
                    <a:pt x="190500" y="53419"/>
                  </a:cubicBezTo>
                  <a:cubicBezTo>
                    <a:pt x="190500" y="53419"/>
                    <a:pt x="190500" y="53419"/>
                    <a:pt x="190500" y="243443"/>
                  </a:cubicBezTo>
                  <a:cubicBezTo>
                    <a:pt x="190500" y="248722"/>
                    <a:pt x="185142" y="254000"/>
                    <a:pt x="179784" y="254000"/>
                  </a:cubicBezTo>
                  <a:cubicBezTo>
                    <a:pt x="179784" y="254000"/>
                    <a:pt x="179784" y="254000"/>
                    <a:pt x="158353" y="254000"/>
                  </a:cubicBezTo>
                  <a:cubicBezTo>
                    <a:pt x="152995" y="254000"/>
                    <a:pt x="147637" y="248722"/>
                    <a:pt x="147637" y="243443"/>
                  </a:cubicBezTo>
                  <a:cubicBezTo>
                    <a:pt x="147637" y="243443"/>
                    <a:pt x="147637" y="243443"/>
                    <a:pt x="147637" y="53419"/>
                  </a:cubicBezTo>
                  <a:cubicBezTo>
                    <a:pt x="147637" y="48140"/>
                    <a:pt x="152995" y="42862"/>
                    <a:pt x="158353" y="42862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42267" y="0"/>
                  </a:cubicBezTo>
                  <a:cubicBezTo>
                    <a:pt x="42267" y="0"/>
                    <a:pt x="42267" y="0"/>
                    <a:pt x="42267" y="295871"/>
                  </a:cubicBezTo>
                  <a:lnTo>
                    <a:pt x="338138" y="295871"/>
                  </a:lnTo>
                  <a:cubicBezTo>
                    <a:pt x="338138" y="295871"/>
                    <a:pt x="338138" y="295871"/>
                    <a:pt x="338138" y="338138"/>
                  </a:cubicBezTo>
                  <a:cubicBezTo>
                    <a:pt x="338138" y="338138"/>
                    <a:pt x="338138" y="338138"/>
                    <a:pt x="21133" y="338138"/>
                  </a:cubicBezTo>
                  <a:cubicBezTo>
                    <a:pt x="9246" y="338138"/>
                    <a:pt x="0" y="328892"/>
                    <a:pt x="0" y="317005"/>
                  </a:cubicBezTo>
                  <a:cubicBezTo>
                    <a:pt x="0" y="317005"/>
                    <a:pt x="0" y="31700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2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9"/>
            <p:cNvSpPr/>
            <p:nvPr/>
          </p:nvSpPr>
          <p:spPr>
            <a:xfrm>
              <a:off x="5874480" y="2277360"/>
              <a:ext cx="489600" cy="489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2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9"/>
            <p:cNvSpPr/>
            <p:nvPr/>
          </p:nvSpPr>
          <p:spPr>
            <a:xfrm>
              <a:off x="6029280" y="2432520"/>
              <a:ext cx="179640" cy="171360"/>
            </a:xfrm>
            <a:custGeom>
              <a:avLst/>
              <a:gdLst/>
              <a:ahLst/>
              <a:cxnLst/>
              <a:rect l="l" t="t" r="r" b="b"/>
              <a:pathLst>
                <a:path w="607639" h="579502" extrusionOk="0">
                  <a:moveTo>
                    <a:pt x="315778" y="173080"/>
                  </a:moveTo>
                  <a:lnTo>
                    <a:pt x="315778" y="266058"/>
                  </a:lnTo>
                  <a:cubicBezTo>
                    <a:pt x="315778" y="272814"/>
                    <a:pt x="310258" y="278325"/>
                    <a:pt x="303493" y="278325"/>
                  </a:cubicBezTo>
                  <a:lnTo>
                    <a:pt x="210375" y="278325"/>
                  </a:lnTo>
                  <a:cubicBezTo>
                    <a:pt x="216429" y="324281"/>
                    <a:pt x="255866" y="359925"/>
                    <a:pt x="303493" y="359925"/>
                  </a:cubicBezTo>
                  <a:cubicBezTo>
                    <a:pt x="355303" y="359925"/>
                    <a:pt x="397500" y="317792"/>
                    <a:pt x="397500" y="266058"/>
                  </a:cubicBezTo>
                  <a:cubicBezTo>
                    <a:pt x="397500" y="218502"/>
                    <a:pt x="361802" y="179124"/>
                    <a:pt x="315778" y="173080"/>
                  </a:cubicBezTo>
                  <a:close/>
                  <a:moveTo>
                    <a:pt x="249814" y="160816"/>
                  </a:moveTo>
                  <a:cubicBezTo>
                    <a:pt x="223740" y="165793"/>
                    <a:pt x="203093" y="186410"/>
                    <a:pt x="198110" y="212449"/>
                  </a:cubicBezTo>
                  <a:lnTo>
                    <a:pt x="249814" y="212449"/>
                  </a:lnTo>
                  <a:close/>
                  <a:moveTo>
                    <a:pt x="303493" y="147835"/>
                  </a:moveTo>
                  <a:cubicBezTo>
                    <a:pt x="368835" y="147835"/>
                    <a:pt x="421981" y="200902"/>
                    <a:pt x="421981" y="266058"/>
                  </a:cubicBezTo>
                  <a:cubicBezTo>
                    <a:pt x="421981" y="331303"/>
                    <a:pt x="368835" y="384370"/>
                    <a:pt x="303493" y="384370"/>
                  </a:cubicBezTo>
                  <a:cubicBezTo>
                    <a:pt x="238239" y="384370"/>
                    <a:pt x="185093" y="331303"/>
                    <a:pt x="185093" y="266058"/>
                  </a:cubicBezTo>
                  <a:cubicBezTo>
                    <a:pt x="185093" y="259303"/>
                    <a:pt x="190523" y="253880"/>
                    <a:pt x="197289" y="253880"/>
                  </a:cubicBezTo>
                  <a:lnTo>
                    <a:pt x="291297" y="253880"/>
                  </a:lnTo>
                  <a:lnTo>
                    <a:pt x="291297" y="160013"/>
                  </a:lnTo>
                  <a:cubicBezTo>
                    <a:pt x="291297" y="153257"/>
                    <a:pt x="296727" y="147835"/>
                    <a:pt x="303493" y="147835"/>
                  </a:cubicBezTo>
                  <a:close/>
                  <a:moveTo>
                    <a:pt x="262095" y="135133"/>
                  </a:moveTo>
                  <a:cubicBezTo>
                    <a:pt x="268859" y="135133"/>
                    <a:pt x="274287" y="140643"/>
                    <a:pt x="274287" y="147397"/>
                  </a:cubicBezTo>
                  <a:lnTo>
                    <a:pt x="274287" y="224713"/>
                  </a:lnTo>
                  <a:cubicBezTo>
                    <a:pt x="274287" y="231467"/>
                    <a:pt x="268859" y="236888"/>
                    <a:pt x="262095" y="236888"/>
                  </a:cubicBezTo>
                  <a:lnTo>
                    <a:pt x="184672" y="236888"/>
                  </a:lnTo>
                  <a:cubicBezTo>
                    <a:pt x="177909" y="236888"/>
                    <a:pt x="172391" y="231467"/>
                    <a:pt x="172391" y="224713"/>
                  </a:cubicBezTo>
                  <a:cubicBezTo>
                    <a:pt x="172391" y="175302"/>
                    <a:pt x="212616" y="135133"/>
                    <a:pt x="262095" y="135133"/>
                  </a:cubicBezTo>
                  <a:close/>
                  <a:moveTo>
                    <a:pt x="58120" y="108514"/>
                  </a:moveTo>
                  <a:lnTo>
                    <a:pt x="58120" y="413970"/>
                  </a:lnTo>
                  <a:lnTo>
                    <a:pt x="549430" y="413970"/>
                  </a:lnTo>
                  <a:lnTo>
                    <a:pt x="549430" y="108514"/>
                  </a:lnTo>
                  <a:close/>
                  <a:moveTo>
                    <a:pt x="27236" y="56079"/>
                  </a:moveTo>
                  <a:lnTo>
                    <a:pt x="27236" y="81319"/>
                  </a:lnTo>
                  <a:lnTo>
                    <a:pt x="580403" y="81319"/>
                  </a:lnTo>
                  <a:lnTo>
                    <a:pt x="580403" y="56079"/>
                  </a:lnTo>
                  <a:close/>
                  <a:moveTo>
                    <a:pt x="303775" y="0"/>
                  </a:moveTo>
                  <a:cubicBezTo>
                    <a:pt x="311341" y="0"/>
                    <a:pt x="317393" y="6132"/>
                    <a:pt x="317393" y="13597"/>
                  </a:cubicBezTo>
                  <a:lnTo>
                    <a:pt x="317393" y="28884"/>
                  </a:lnTo>
                  <a:lnTo>
                    <a:pt x="580403" y="28884"/>
                  </a:lnTo>
                  <a:cubicBezTo>
                    <a:pt x="595356" y="28884"/>
                    <a:pt x="607639" y="41148"/>
                    <a:pt x="607639" y="56079"/>
                  </a:cubicBezTo>
                  <a:lnTo>
                    <a:pt x="607639" y="81319"/>
                  </a:lnTo>
                  <a:cubicBezTo>
                    <a:pt x="607639" y="96338"/>
                    <a:pt x="595356" y="108514"/>
                    <a:pt x="580403" y="108514"/>
                  </a:cubicBezTo>
                  <a:lnTo>
                    <a:pt x="576665" y="108514"/>
                  </a:lnTo>
                  <a:lnTo>
                    <a:pt x="576665" y="413970"/>
                  </a:lnTo>
                  <a:cubicBezTo>
                    <a:pt x="576665" y="428990"/>
                    <a:pt x="564472" y="441165"/>
                    <a:pt x="549430" y="441165"/>
                  </a:cubicBezTo>
                  <a:lnTo>
                    <a:pt x="317393" y="441165"/>
                  </a:lnTo>
                  <a:lnTo>
                    <a:pt x="317393" y="481069"/>
                  </a:lnTo>
                  <a:lnTo>
                    <a:pt x="418236" y="554923"/>
                  </a:lnTo>
                  <a:cubicBezTo>
                    <a:pt x="424377" y="559366"/>
                    <a:pt x="425623" y="567898"/>
                    <a:pt x="421173" y="573942"/>
                  </a:cubicBezTo>
                  <a:cubicBezTo>
                    <a:pt x="418503" y="577585"/>
                    <a:pt x="414409" y="579452"/>
                    <a:pt x="410225" y="579452"/>
                  </a:cubicBezTo>
                  <a:cubicBezTo>
                    <a:pt x="407466" y="579452"/>
                    <a:pt x="404618" y="578652"/>
                    <a:pt x="402215" y="576874"/>
                  </a:cubicBezTo>
                  <a:lnTo>
                    <a:pt x="317393" y="514752"/>
                  </a:lnTo>
                  <a:lnTo>
                    <a:pt x="317393" y="565854"/>
                  </a:lnTo>
                  <a:cubicBezTo>
                    <a:pt x="317393" y="573408"/>
                    <a:pt x="311341" y="579452"/>
                    <a:pt x="303775" y="579452"/>
                  </a:cubicBezTo>
                  <a:cubicBezTo>
                    <a:pt x="296299" y="579452"/>
                    <a:pt x="290157" y="573408"/>
                    <a:pt x="290157" y="565854"/>
                  </a:cubicBezTo>
                  <a:lnTo>
                    <a:pt x="290157" y="514752"/>
                  </a:lnTo>
                  <a:lnTo>
                    <a:pt x="205424" y="576874"/>
                  </a:lnTo>
                  <a:cubicBezTo>
                    <a:pt x="199372" y="581318"/>
                    <a:pt x="190827" y="579985"/>
                    <a:pt x="186377" y="573942"/>
                  </a:cubicBezTo>
                  <a:cubicBezTo>
                    <a:pt x="181927" y="567898"/>
                    <a:pt x="183262" y="559366"/>
                    <a:pt x="189314" y="554923"/>
                  </a:cubicBezTo>
                  <a:lnTo>
                    <a:pt x="290157" y="481069"/>
                  </a:lnTo>
                  <a:lnTo>
                    <a:pt x="290157" y="441165"/>
                  </a:lnTo>
                  <a:lnTo>
                    <a:pt x="58120" y="441165"/>
                  </a:lnTo>
                  <a:cubicBezTo>
                    <a:pt x="43167" y="441165"/>
                    <a:pt x="30885" y="428990"/>
                    <a:pt x="30885" y="413970"/>
                  </a:cubicBezTo>
                  <a:lnTo>
                    <a:pt x="30885" y="108514"/>
                  </a:lnTo>
                  <a:lnTo>
                    <a:pt x="27236" y="108514"/>
                  </a:lnTo>
                  <a:cubicBezTo>
                    <a:pt x="12194" y="108514"/>
                    <a:pt x="0" y="96338"/>
                    <a:pt x="0" y="81319"/>
                  </a:cubicBezTo>
                  <a:lnTo>
                    <a:pt x="0" y="56079"/>
                  </a:lnTo>
                  <a:cubicBezTo>
                    <a:pt x="0" y="41148"/>
                    <a:pt x="12194" y="28884"/>
                    <a:pt x="27236" y="28884"/>
                  </a:cubicBezTo>
                  <a:lnTo>
                    <a:pt x="290157" y="28884"/>
                  </a:lnTo>
                  <a:lnTo>
                    <a:pt x="290157" y="13597"/>
                  </a:lnTo>
                  <a:cubicBezTo>
                    <a:pt x="290157" y="6132"/>
                    <a:pt x="296299" y="0"/>
                    <a:pt x="3037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2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9"/>
            <p:cNvSpPr/>
            <p:nvPr/>
          </p:nvSpPr>
          <p:spPr>
            <a:xfrm>
              <a:off x="8704080" y="2277360"/>
              <a:ext cx="489600" cy="489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2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9"/>
            <p:cNvSpPr/>
            <p:nvPr/>
          </p:nvSpPr>
          <p:spPr>
            <a:xfrm>
              <a:off x="8862480" y="2428560"/>
              <a:ext cx="172440" cy="179640"/>
            </a:xfrm>
            <a:custGeom>
              <a:avLst/>
              <a:gdLst/>
              <a:ahLst/>
              <a:cxnLst/>
              <a:rect l="l" t="t" r="r" b="b"/>
              <a:pathLst>
                <a:path w="584267" h="608556" extrusionOk="0">
                  <a:moveTo>
                    <a:pt x="582177" y="293917"/>
                  </a:moveTo>
                  <a:cubicBezTo>
                    <a:pt x="584155" y="294839"/>
                    <a:pt x="584753" y="297723"/>
                    <a:pt x="583869" y="302971"/>
                  </a:cubicBezTo>
                  <a:cubicBezTo>
                    <a:pt x="573043" y="369172"/>
                    <a:pt x="519229" y="585339"/>
                    <a:pt x="279094" y="594692"/>
                  </a:cubicBezTo>
                  <a:cubicBezTo>
                    <a:pt x="277324" y="594796"/>
                    <a:pt x="275763" y="594484"/>
                    <a:pt x="274201" y="594173"/>
                  </a:cubicBezTo>
                  <a:cubicBezTo>
                    <a:pt x="316982" y="575362"/>
                    <a:pt x="434083" y="514565"/>
                    <a:pt x="481444" y="395362"/>
                  </a:cubicBezTo>
                  <a:cubicBezTo>
                    <a:pt x="484046" y="388918"/>
                    <a:pt x="484567" y="383202"/>
                    <a:pt x="482901" y="382579"/>
                  </a:cubicBezTo>
                  <a:cubicBezTo>
                    <a:pt x="481236" y="382059"/>
                    <a:pt x="477385" y="386632"/>
                    <a:pt x="473950" y="392556"/>
                  </a:cubicBezTo>
                  <a:cubicBezTo>
                    <a:pt x="425444" y="474761"/>
                    <a:pt x="294811" y="562891"/>
                    <a:pt x="261711" y="583988"/>
                  </a:cubicBezTo>
                  <a:cubicBezTo>
                    <a:pt x="260566" y="581494"/>
                    <a:pt x="259837" y="578688"/>
                    <a:pt x="259837" y="575778"/>
                  </a:cubicBezTo>
                  <a:lnTo>
                    <a:pt x="259837" y="464577"/>
                  </a:lnTo>
                  <a:cubicBezTo>
                    <a:pt x="259837" y="453872"/>
                    <a:pt x="261711" y="436724"/>
                    <a:pt x="267019" y="427579"/>
                  </a:cubicBezTo>
                  <a:cubicBezTo>
                    <a:pt x="277220" y="409703"/>
                    <a:pt x="301785" y="380292"/>
                    <a:pt x="360492" y="347971"/>
                  </a:cubicBezTo>
                  <a:cubicBezTo>
                    <a:pt x="443556" y="302348"/>
                    <a:pt x="532448" y="319288"/>
                    <a:pt x="572210" y="296632"/>
                  </a:cubicBezTo>
                  <a:cubicBezTo>
                    <a:pt x="576842" y="294034"/>
                    <a:pt x="580199" y="292994"/>
                    <a:pt x="582177" y="293917"/>
                  </a:cubicBezTo>
                  <a:close/>
                  <a:moveTo>
                    <a:pt x="274656" y="289106"/>
                  </a:moveTo>
                  <a:lnTo>
                    <a:pt x="323064" y="289106"/>
                  </a:lnTo>
                  <a:lnTo>
                    <a:pt x="323064" y="331845"/>
                  </a:lnTo>
                  <a:cubicBezTo>
                    <a:pt x="302660" y="344427"/>
                    <a:pt x="286836" y="356698"/>
                    <a:pt x="274656" y="367928"/>
                  </a:cubicBezTo>
                  <a:close/>
                  <a:moveTo>
                    <a:pt x="207690" y="289106"/>
                  </a:moveTo>
                  <a:lnTo>
                    <a:pt x="256098" y="289106"/>
                  </a:lnTo>
                  <a:lnTo>
                    <a:pt x="256098" y="390148"/>
                  </a:lnTo>
                  <a:cubicBezTo>
                    <a:pt x="254328" y="392642"/>
                    <a:pt x="252767" y="395033"/>
                    <a:pt x="251413" y="397424"/>
                  </a:cubicBezTo>
                  <a:lnTo>
                    <a:pt x="244230" y="397424"/>
                  </a:lnTo>
                  <a:cubicBezTo>
                    <a:pt x="235798" y="384118"/>
                    <a:pt x="224034" y="369461"/>
                    <a:pt x="207690" y="354388"/>
                  </a:cubicBezTo>
                  <a:close/>
                  <a:moveTo>
                    <a:pt x="32007" y="259919"/>
                  </a:moveTo>
                  <a:cubicBezTo>
                    <a:pt x="34960" y="260049"/>
                    <a:pt x="38109" y="262491"/>
                    <a:pt x="41076" y="266907"/>
                  </a:cubicBezTo>
                  <a:cubicBezTo>
                    <a:pt x="52110" y="283325"/>
                    <a:pt x="77822" y="310445"/>
                    <a:pt x="137781" y="344838"/>
                  </a:cubicBezTo>
                  <a:cubicBezTo>
                    <a:pt x="205026" y="383388"/>
                    <a:pt x="230634" y="424328"/>
                    <a:pt x="240315" y="447188"/>
                  </a:cubicBezTo>
                  <a:cubicBezTo>
                    <a:pt x="244374" y="457059"/>
                    <a:pt x="245936" y="474204"/>
                    <a:pt x="245936" y="484802"/>
                  </a:cubicBezTo>
                  <a:lnTo>
                    <a:pt x="245936" y="592762"/>
                  </a:lnTo>
                  <a:cubicBezTo>
                    <a:pt x="245936" y="595879"/>
                    <a:pt x="245103" y="598685"/>
                    <a:pt x="243854" y="601075"/>
                  </a:cubicBezTo>
                  <a:cubicBezTo>
                    <a:pt x="202008" y="562006"/>
                    <a:pt x="87815" y="449889"/>
                    <a:pt x="64914" y="379959"/>
                  </a:cubicBezTo>
                  <a:cubicBezTo>
                    <a:pt x="62728" y="373413"/>
                    <a:pt x="60334" y="368010"/>
                    <a:pt x="58668" y="368322"/>
                  </a:cubicBezTo>
                  <a:cubicBezTo>
                    <a:pt x="56899" y="368529"/>
                    <a:pt x="56274" y="374244"/>
                    <a:pt x="57523" y="381102"/>
                  </a:cubicBezTo>
                  <a:cubicBezTo>
                    <a:pt x="79279" y="494777"/>
                    <a:pt x="177025" y="574890"/>
                    <a:pt x="225637" y="608556"/>
                  </a:cubicBezTo>
                  <a:cubicBezTo>
                    <a:pt x="154540" y="593490"/>
                    <a:pt x="100410" y="549744"/>
                    <a:pt x="32852" y="465579"/>
                  </a:cubicBezTo>
                  <a:cubicBezTo>
                    <a:pt x="-24400" y="394402"/>
                    <a:pt x="7037" y="304003"/>
                    <a:pt x="24108" y="266803"/>
                  </a:cubicBezTo>
                  <a:cubicBezTo>
                    <a:pt x="26294" y="261972"/>
                    <a:pt x="29053" y="259789"/>
                    <a:pt x="32007" y="259919"/>
                  </a:cubicBezTo>
                  <a:close/>
                  <a:moveTo>
                    <a:pt x="274656" y="196948"/>
                  </a:moveTo>
                  <a:lnTo>
                    <a:pt x="276946" y="196948"/>
                  </a:lnTo>
                  <a:cubicBezTo>
                    <a:pt x="302452" y="196948"/>
                    <a:pt x="323064" y="217636"/>
                    <a:pt x="323064" y="243106"/>
                  </a:cubicBezTo>
                  <a:lnTo>
                    <a:pt x="323064" y="270759"/>
                  </a:lnTo>
                  <a:lnTo>
                    <a:pt x="274656" y="270759"/>
                  </a:lnTo>
                  <a:close/>
                  <a:moveTo>
                    <a:pt x="253808" y="196948"/>
                  </a:moveTo>
                  <a:lnTo>
                    <a:pt x="256098" y="196948"/>
                  </a:lnTo>
                  <a:lnTo>
                    <a:pt x="256098" y="270759"/>
                  </a:lnTo>
                  <a:lnTo>
                    <a:pt x="207690" y="270759"/>
                  </a:lnTo>
                  <a:lnTo>
                    <a:pt x="207690" y="243106"/>
                  </a:lnTo>
                  <a:cubicBezTo>
                    <a:pt x="207690" y="217636"/>
                    <a:pt x="228302" y="196948"/>
                    <a:pt x="253808" y="196948"/>
                  </a:cubicBezTo>
                  <a:close/>
                  <a:moveTo>
                    <a:pt x="267670" y="0"/>
                  </a:moveTo>
                  <a:cubicBezTo>
                    <a:pt x="284321" y="0"/>
                    <a:pt x="300243" y="5611"/>
                    <a:pt x="312522" y="15795"/>
                  </a:cubicBezTo>
                  <a:lnTo>
                    <a:pt x="445310" y="125946"/>
                  </a:lnTo>
                  <a:cubicBezTo>
                    <a:pt x="465291" y="142572"/>
                    <a:pt x="479860" y="173539"/>
                    <a:pt x="479860" y="199622"/>
                  </a:cubicBezTo>
                  <a:lnTo>
                    <a:pt x="479860" y="283378"/>
                  </a:lnTo>
                  <a:cubicBezTo>
                    <a:pt x="457070" y="285976"/>
                    <a:pt x="431990" y="289613"/>
                    <a:pt x="406077" y="296992"/>
                  </a:cubicBezTo>
                  <a:lnTo>
                    <a:pt x="406077" y="199622"/>
                  </a:lnTo>
                  <a:cubicBezTo>
                    <a:pt x="406077" y="195258"/>
                    <a:pt x="401499" y="185386"/>
                    <a:pt x="398064" y="182580"/>
                  </a:cubicBezTo>
                  <a:lnTo>
                    <a:pt x="267670" y="74403"/>
                  </a:lnTo>
                  <a:lnTo>
                    <a:pt x="137276" y="182580"/>
                  </a:lnTo>
                  <a:cubicBezTo>
                    <a:pt x="133945" y="185386"/>
                    <a:pt x="129263" y="195258"/>
                    <a:pt x="129263" y="199622"/>
                  </a:cubicBezTo>
                  <a:lnTo>
                    <a:pt x="129263" y="307383"/>
                  </a:lnTo>
                  <a:cubicBezTo>
                    <a:pt x="82849" y="278702"/>
                    <a:pt x="63285" y="256984"/>
                    <a:pt x="55480" y="245657"/>
                  </a:cubicBezTo>
                  <a:lnTo>
                    <a:pt x="55480" y="199622"/>
                  </a:lnTo>
                  <a:cubicBezTo>
                    <a:pt x="55480" y="173539"/>
                    <a:pt x="70049" y="142572"/>
                    <a:pt x="90134" y="125946"/>
                  </a:cubicBezTo>
                  <a:lnTo>
                    <a:pt x="222818" y="15795"/>
                  </a:lnTo>
                  <a:cubicBezTo>
                    <a:pt x="235097" y="5611"/>
                    <a:pt x="251019" y="0"/>
                    <a:pt x="2676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2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9"/>
            <p:cNvSpPr/>
            <p:nvPr/>
          </p:nvSpPr>
          <p:spPr>
            <a:xfrm>
              <a:off x="1629720" y="4774680"/>
              <a:ext cx="489600" cy="489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2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9"/>
            <p:cNvSpPr/>
            <p:nvPr/>
          </p:nvSpPr>
          <p:spPr>
            <a:xfrm>
              <a:off x="1795320" y="4925880"/>
              <a:ext cx="158400" cy="179640"/>
            </a:xfrm>
            <a:custGeom>
              <a:avLst/>
              <a:gdLst/>
              <a:ahLst/>
              <a:cxnLst/>
              <a:rect l="l" t="t" r="r" b="b"/>
              <a:pathLst>
                <a:path w="2288" h="2598" extrusionOk="0">
                  <a:moveTo>
                    <a:pt x="2281" y="1465"/>
                  </a:moveTo>
                  <a:cubicBezTo>
                    <a:pt x="2220" y="1286"/>
                    <a:pt x="2159" y="1111"/>
                    <a:pt x="2125" y="924"/>
                  </a:cubicBezTo>
                  <a:cubicBezTo>
                    <a:pt x="2112" y="850"/>
                    <a:pt x="2015" y="868"/>
                    <a:pt x="1992" y="924"/>
                  </a:cubicBezTo>
                  <a:cubicBezTo>
                    <a:pt x="1948" y="1035"/>
                    <a:pt x="1904" y="1146"/>
                    <a:pt x="1863" y="1258"/>
                  </a:cubicBezTo>
                  <a:cubicBezTo>
                    <a:pt x="1840" y="1319"/>
                    <a:pt x="1790" y="1411"/>
                    <a:pt x="1809" y="1480"/>
                  </a:cubicBezTo>
                  <a:cubicBezTo>
                    <a:pt x="1783" y="1516"/>
                    <a:pt x="1783" y="1565"/>
                    <a:pt x="1848" y="1586"/>
                  </a:cubicBezTo>
                  <a:cubicBezTo>
                    <a:pt x="1878" y="1596"/>
                    <a:pt x="1908" y="1602"/>
                    <a:pt x="1938" y="1607"/>
                  </a:cubicBezTo>
                  <a:cubicBezTo>
                    <a:pt x="1927" y="1644"/>
                    <a:pt x="1916" y="1681"/>
                    <a:pt x="1899" y="1716"/>
                  </a:cubicBezTo>
                  <a:cubicBezTo>
                    <a:pt x="1861" y="1789"/>
                    <a:pt x="1799" y="1850"/>
                    <a:pt x="1734" y="1899"/>
                  </a:cubicBezTo>
                  <a:cubicBezTo>
                    <a:pt x="1586" y="2012"/>
                    <a:pt x="1393" y="2062"/>
                    <a:pt x="1211" y="2079"/>
                  </a:cubicBezTo>
                  <a:cubicBezTo>
                    <a:pt x="1201" y="2080"/>
                    <a:pt x="1190" y="2080"/>
                    <a:pt x="1180" y="2081"/>
                  </a:cubicBezTo>
                  <a:cubicBezTo>
                    <a:pt x="1178" y="2066"/>
                    <a:pt x="1177" y="2052"/>
                    <a:pt x="1176" y="2038"/>
                  </a:cubicBezTo>
                  <a:cubicBezTo>
                    <a:pt x="1167" y="1852"/>
                    <a:pt x="1173" y="1665"/>
                    <a:pt x="1178" y="1479"/>
                  </a:cubicBezTo>
                  <a:cubicBezTo>
                    <a:pt x="1183" y="1309"/>
                    <a:pt x="1195" y="1137"/>
                    <a:pt x="1200" y="965"/>
                  </a:cubicBezTo>
                  <a:cubicBezTo>
                    <a:pt x="1262" y="972"/>
                    <a:pt x="1326" y="981"/>
                    <a:pt x="1388" y="979"/>
                  </a:cubicBezTo>
                  <a:cubicBezTo>
                    <a:pt x="1391" y="992"/>
                    <a:pt x="1399" y="1003"/>
                    <a:pt x="1409" y="1012"/>
                  </a:cubicBezTo>
                  <a:cubicBezTo>
                    <a:pt x="1434" y="1041"/>
                    <a:pt x="1476" y="1041"/>
                    <a:pt x="1501" y="1012"/>
                  </a:cubicBezTo>
                  <a:cubicBezTo>
                    <a:pt x="1511" y="1003"/>
                    <a:pt x="1519" y="991"/>
                    <a:pt x="1522" y="978"/>
                  </a:cubicBezTo>
                  <a:cubicBezTo>
                    <a:pt x="1528" y="956"/>
                    <a:pt x="1526" y="931"/>
                    <a:pt x="1526" y="908"/>
                  </a:cubicBezTo>
                  <a:lnTo>
                    <a:pt x="1526" y="847"/>
                  </a:lnTo>
                  <a:cubicBezTo>
                    <a:pt x="1526" y="809"/>
                    <a:pt x="1493" y="776"/>
                    <a:pt x="1455" y="776"/>
                  </a:cubicBezTo>
                  <a:cubicBezTo>
                    <a:pt x="1423" y="776"/>
                    <a:pt x="1395" y="799"/>
                    <a:pt x="1387" y="828"/>
                  </a:cubicBezTo>
                  <a:cubicBezTo>
                    <a:pt x="1327" y="813"/>
                    <a:pt x="1264" y="812"/>
                    <a:pt x="1202" y="810"/>
                  </a:cubicBezTo>
                  <a:cubicBezTo>
                    <a:pt x="1202" y="735"/>
                    <a:pt x="1199" y="659"/>
                    <a:pt x="1193" y="584"/>
                  </a:cubicBezTo>
                  <a:cubicBezTo>
                    <a:pt x="1297" y="558"/>
                    <a:pt x="1391" y="480"/>
                    <a:pt x="1431" y="385"/>
                  </a:cubicBezTo>
                  <a:cubicBezTo>
                    <a:pt x="1470" y="292"/>
                    <a:pt x="1441" y="197"/>
                    <a:pt x="1375" y="124"/>
                  </a:cubicBezTo>
                  <a:cubicBezTo>
                    <a:pt x="1315" y="57"/>
                    <a:pt x="1196" y="0"/>
                    <a:pt x="1109" y="37"/>
                  </a:cubicBezTo>
                  <a:cubicBezTo>
                    <a:pt x="1109" y="37"/>
                    <a:pt x="1109" y="37"/>
                    <a:pt x="1109" y="37"/>
                  </a:cubicBezTo>
                  <a:cubicBezTo>
                    <a:pt x="988" y="48"/>
                    <a:pt x="885" y="127"/>
                    <a:pt x="860" y="255"/>
                  </a:cubicBezTo>
                  <a:cubicBezTo>
                    <a:pt x="837" y="376"/>
                    <a:pt x="900" y="516"/>
                    <a:pt x="1013" y="570"/>
                  </a:cubicBezTo>
                  <a:cubicBezTo>
                    <a:pt x="1033" y="580"/>
                    <a:pt x="1055" y="586"/>
                    <a:pt x="1077" y="590"/>
                  </a:cubicBezTo>
                  <a:cubicBezTo>
                    <a:pt x="1068" y="662"/>
                    <a:pt x="1062" y="735"/>
                    <a:pt x="1056" y="808"/>
                  </a:cubicBezTo>
                  <a:cubicBezTo>
                    <a:pt x="1001" y="808"/>
                    <a:pt x="947" y="810"/>
                    <a:pt x="892" y="813"/>
                  </a:cubicBezTo>
                  <a:cubicBezTo>
                    <a:pt x="892" y="803"/>
                    <a:pt x="891" y="793"/>
                    <a:pt x="891" y="784"/>
                  </a:cubicBezTo>
                  <a:cubicBezTo>
                    <a:pt x="896" y="691"/>
                    <a:pt x="748" y="690"/>
                    <a:pt x="747" y="784"/>
                  </a:cubicBezTo>
                  <a:cubicBezTo>
                    <a:pt x="747" y="829"/>
                    <a:pt x="742" y="876"/>
                    <a:pt x="748" y="921"/>
                  </a:cubicBezTo>
                  <a:cubicBezTo>
                    <a:pt x="756" y="983"/>
                    <a:pt x="811" y="1002"/>
                    <a:pt x="851" y="981"/>
                  </a:cubicBezTo>
                  <a:cubicBezTo>
                    <a:pt x="872" y="980"/>
                    <a:pt x="891" y="967"/>
                    <a:pt x="899" y="946"/>
                  </a:cubicBezTo>
                  <a:cubicBezTo>
                    <a:pt x="948" y="949"/>
                    <a:pt x="998" y="951"/>
                    <a:pt x="1047" y="954"/>
                  </a:cubicBezTo>
                  <a:cubicBezTo>
                    <a:pt x="1037" y="1129"/>
                    <a:pt x="1031" y="1305"/>
                    <a:pt x="1024" y="1479"/>
                  </a:cubicBezTo>
                  <a:cubicBezTo>
                    <a:pt x="1017" y="1665"/>
                    <a:pt x="1014" y="1851"/>
                    <a:pt x="1021" y="2038"/>
                  </a:cubicBezTo>
                  <a:cubicBezTo>
                    <a:pt x="1022" y="2051"/>
                    <a:pt x="1022" y="2066"/>
                    <a:pt x="1022" y="2081"/>
                  </a:cubicBezTo>
                  <a:cubicBezTo>
                    <a:pt x="722" y="2061"/>
                    <a:pt x="421" y="1927"/>
                    <a:pt x="289" y="1649"/>
                  </a:cubicBezTo>
                  <a:cubicBezTo>
                    <a:pt x="342" y="1639"/>
                    <a:pt x="422" y="1633"/>
                    <a:pt x="434" y="1569"/>
                  </a:cubicBezTo>
                  <a:cubicBezTo>
                    <a:pt x="439" y="1539"/>
                    <a:pt x="429" y="1506"/>
                    <a:pt x="402" y="1492"/>
                  </a:cubicBezTo>
                  <a:cubicBezTo>
                    <a:pt x="401" y="1485"/>
                    <a:pt x="399" y="1478"/>
                    <a:pt x="395" y="1470"/>
                  </a:cubicBezTo>
                  <a:cubicBezTo>
                    <a:pt x="338" y="1362"/>
                    <a:pt x="258" y="1263"/>
                    <a:pt x="215" y="1148"/>
                  </a:cubicBezTo>
                  <a:cubicBezTo>
                    <a:pt x="192" y="1085"/>
                    <a:pt x="111" y="1085"/>
                    <a:pt x="88" y="1148"/>
                  </a:cubicBezTo>
                  <a:cubicBezTo>
                    <a:pt x="29" y="1306"/>
                    <a:pt x="0" y="1457"/>
                    <a:pt x="39" y="1624"/>
                  </a:cubicBezTo>
                  <a:cubicBezTo>
                    <a:pt x="45" y="1653"/>
                    <a:pt x="75" y="1663"/>
                    <a:pt x="101" y="1658"/>
                  </a:cubicBezTo>
                  <a:cubicBezTo>
                    <a:pt x="125" y="1661"/>
                    <a:pt x="149" y="1661"/>
                    <a:pt x="172" y="1661"/>
                  </a:cubicBezTo>
                  <a:cubicBezTo>
                    <a:pt x="253" y="2008"/>
                    <a:pt x="572" y="2179"/>
                    <a:pt x="906" y="2228"/>
                  </a:cubicBezTo>
                  <a:cubicBezTo>
                    <a:pt x="931" y="2337"/>
                    <a:pt x="982" y="2443"/>
                    <a:pt x="1043" y="2536"/>
                  </a:cubicBezTo>
                  <a:cubicBezTo>
                    <a:pt x="1083" y="2598"/>
                    <a:pt x="1172" y="2572"/>
                    <a:pt x="1177" y="2500"/>
                  </a:cubicBezTo>
                  <a:cubicBezTo>
                    <a:pt x="1177" y="2509"/>
                    <a:pt x="1185" y="2477"/>
                    <a:pt x="1189" y="2468"/>
                  </a:cubicBezTo>
                  <a:cubicBezTo>
                    <a:pt x="1199" y="2446"/>
                    <a:pt x="1211" y="2426"/>
                    <a:pt x="1223" y="2405"/>
                  </a:cubicBezTo>
                  <a:cubicBezTo>
                    <a:pt x="1234" y="2386"/>
                    <a:pt x="1247" y="2368"/>
                    <a:pt x="1259" y="2349"/>
                  </a:cubicBezTo>
                  <a:cubicBezTo>
                    <a:pt x="1264" y="2342"/>
                    <a:pt x="1268" y="2335"/>
                    <a:pt x="1273" y="2328"/>
                  </a:cubicBezTo>
                  <a:cubicBezTo>
                    <a:pt x="1277" y="2322"/>
                    <a:pt x="1293" y="2305"/>
                    <a:pt x="1277" y="2322"/>
                  </a:cubicBezTo>
                  <a:cubicBezTo>
                    <a:pt x="1304" y="2294"/>
                    <a:pt x="1300" y="2258"/>
                    <a:pt x="1280" y="2234"/>
                  </a:cubicBezTo>
                  <a:cubicBezTo>
                    <a:pt x="1483" y="2210"/>
                    <a:pt x="1683" y="2139"/>
                    <a:pt x="1845" y="2015"/>
                  </a:cubicBezTo>
                  <a:cubicBezTo>
                    <a:pt x="1948" y="1936"/>
                    <a:pt x="2086" y="1773"/>
                    <a:pt x="2094" y="1624"/>
                  </a:cubicBezTo>
                  <a:cubicBezTo>
                    <a:pt x="2146" y="1628"/>
                    <a:pt x="2201" y="1630"/>
                    <a:pt x="2245" y="1609"/>
                  </a:cubicBezTo>
                  <a:cubicBezTo>
                    <a:pt x="2278" y="1594"/>
                    <a:pt x="2287" y="1550"/>
                    <a:pt x="2274" y="1517"/>
                  </a:cubicBezTo>
                  <a:cubicBezTo>
                    <a:pt x="2284" y="1503"/>
                    <a:pt x="2288" y="1485"/>
                    <a:pt x="2281" y="1465"/>
                  </a:cubicBezTo>
                  <a:close/>
                  <a:moveTo>
                    <a:pt x="1065" y="420"/>
                  </a:moveTo>
                  <a:cubicBezTo>
                    <a:pt x="1019" y="392"/>
                    <a:pt x="1002" y="323"/>
                    <a:pt x="1010" y="274"/>
                  </a:cubicBezTo>
                  <a:cubicBezTo>
                    <a:pt x="1021" y="207"/>
                    <a:pt x="1073" y="171"/>
                    <a:pt x="1131" y="148"/>
                  </a:cubicBezTo>
                  <a:cubicBezTo>
                    <a:pt x="1208" y="195"/>
                    <a:pt x="1340" y="234"/>
                    <a:pt x="1280" y="343"/>
                  </a:cubicBezTo>
                  <a:cubicBezTo>
                    <a:pt x="1258" y="383"/>
                    <a:pt x="1213" y="417"/>
                    <a:pt x="1165" y="430"/>
                  </a:cubicBezTo>
                  <a:cubicBezTo>
                    <a:pt x="1148" y="418"/>
                    <a:pt x="1121" y="420"/>
                    <a:pt x="1105" y="434"/>
                  </a:cubicBezTo>
                  <a:cubicBezTo>
                    <a:pt x="1091" y="432"/>
                    <a:pt x="1077" y="428"/>
                    <a:pt x="1065" y="420"/>
                  </a:cubicBezTo>
                  <a:close/>
                  <a:moveTo>
                    <a:pt x="1032" y="2241"/>
                  </a:moveTo>
                  <a:cubicBezTo>
                    <a:pt x="1034" y="2257"/>
                    <a:pt x="1037" y="2272"/>
                    <a:pt x="1040" y="2287"/>
                  </a:cubicBezTo>
                  <a:cubicBezTo>
                    <a:pt x="1029" y="2271"/>
                    <a:pt x="1019" y="2255"/>
                    <a:pt x="1010" y="2239"/>
                  </a:cubicBezTo>
                  <a:cubicBezTo>
                    <a:pt x="1017" y="2240"/>
                    <a:pt x="1025" y="2241"/>
                    <a:pt x="1032" y="22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2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9"/>
            <p:cNvSpPr/>
            <p:nvPr/>
          </p:nvSpPr>
          <p:spPr>
            <a:xfrm>
              <a:off x="4459320" y="4793400"/>
              <a:ext cx="489600" cy="489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2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9"/>
            <p:cNvSpPr/>
            <p:nvPr/>
          </p:nvSpPr>
          <p:spPr>
            <a:xfrm>
              <a:off x="4616280" y="4944600"/>
              <a:ext cx="176040" cy="179640"/>
            </a:xfrm>
            <a:custGeom>
              <a:avLst/>
              <a:gdLst/>
              <a:ahLst/>
              <a:cxnLst/>
              <a:rect l="l" t="t" r="r" b="b"/>
              <a:pathLst>
                <a:path w="2998" h="3061" extrusionOk="0">
                  <a:moveTo>
                    <a:pt x="2828" y="429"/>
                  </a:moveTo>
                  <a:cubicBezTo>
                    <a:pt x="2822" y="390"/>
                    <a:pt x="2794" y="357"/>
                    <a:pt x="2756" y="347"/>
                  </a:cubicBezTo>
                  <a:lnTo>
                    <a:pt x="1526" y="5"/>
                  </a:lnTo>
                  <a:cubicBezTo>
                    <a:pt x="1508" y="0"/>
                    <a:pt x="1490" y="0"/>
                    <a:pt x="1472" y="5"/>
                  </a:cubicBezTo>
                  <a:lnTo>
                    <a:pt x="242" y="347"/>
                  </a:lnTo>
                  <a:cubicBezTo>
                    <a:pt x="204" y="357"/>
                    <a:pt x="176" y="390"/>
                    <a:pt x="170" y="429"/>
                  </a:cubicBezTo>
                  <a:cubicBezTo>
                    <a:pt x="163" y="481"/>
                    <a:pt x="0" y="1693"/>
                    <a:pt x="418" y="2295"/>
                  </a:cubicBezTo>
                  <a:cubicBezTo>
                    <a:pt x="835" y="2898"/>
                    <a:pt x="1450" y="3052"/>
                    <a:pt x="1476" y="3058"/>
                  </a:cubicBezTo>
                  <a:cubicBezTo>
                    <a:pt x="1483" y="3060"/>
                    <a:pt x="1491" y="3061"/>
                    <a:pt x="1499" y="3061"/>
                  </a:cubicBezTo>
                  <a:cubicBezTo>
                    <a:pt x="1507" y="3061"/>
                    <a:pt x="1515" y="3060"/>
                    <a:pt x="1522" y="3058"/>
                  </a:cubicBezTo>
                  <a:cubicBezTo>
                    <a:pt x="1548" y="3052"/>
                    <a:pt x="2164" y="2898"/>
                    <a:pt x="2580" y="2295"/>
                  </a:cubicBezTo>
                  <a:cubicBezTo>
                    <a:pt x="2998" y="1693"/>
                    <a:pt x="2835" y="481"/>
                    <a:pt x="2828" y="429"/>
                  </a:cubicBezTo>
                  <a:close/>
                  <a:moveTo>
                    <a:pt x="2401" y="2171"/>
                  </a:moveTo>
                  <a:cubicBezTo>
                    <a:pt x="2039" y="2693"/>
                    <a:pt x="1498" y="2824"/>
                    <a:pt x="1498" y="2824"/>
                  </a:cubicBezTo>
                  <a:lnTo>
                    <a:pt x="1498" y="1531"/>
                  </a:lnTo>
                  <a:lnTo>
                    <a:pt x="381" y="1531"/>
                  </a:lnTo>
                  <a:cubicBezTo>
                    <a:pt x="316" y="1046"/>
                    <a:pt x="386" y="547"/>
                    <a:pt x="386" y="547"/>
                  </a:cubicBezTo>
                  <a:lnTo>
                    <a:pt x="1498" y="238"/>
                  </a:lnTo>
                  <a:lnTo>
                    <a:pt x="1498" y="1531"/>
                  </a:lnTo>
                  <a:lnTo>
                    <a:pt x="2614" y="1531"/>
                  </a:lnTo>
                  <a:cubicBezTo>
                    <a:pt x="2582" y="1767"/>
                    <a:pt x="2519" y="2000"/>
                    <a:pt x="2401" y="21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2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9"/>
            <p:cNvSpPr/>
            <p:nvPr/>
          </p:nvSpPr>
          <p:spPr>
            <a:xfrm>
              <a:off x="7289280" y="4780440"/>
              <a:ext cx="489600" cy="489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2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9"/>
            <p:cNvSpPr/>
            <p:nvPr/>
          </p:nvSpPr>
          <p:spPr>
            <a:xfrm>
              <a:off x="7444080" y="4951440"/>
              <a:ext cx="179640" cy="177480"/>
            </a:xfrm>
            <a:custGeom>
              <a:avLst/>
              <a:gdLst/>
              <a:ahLst/>
              <a:cxnLst/>
              <a:rect l="l" t="t" r="r" b="b"/>
              <a:pathLst>
                <a:path w="3968" h="3926" extrusionOk="0">
                  <a:moveTo>
                    <a:pt x="3952" y="487"/>
                  </a:moveTo>
                  <a:cubicBezTo>
                    <a:pt x="3937" y="450"/>
                    <a:pt x="3900" y="426"/>
                    <a:pt x="3860" y="426"/>
                  </a:cubicBezTo>
                  <a:lnTo>
                    <a:pt x="3542" y="426"/>
                  </a:lnTo>
                  <a:lnTo>
                    <a:pt x="3542" y="108"/>
                  </a:lnTo>
                  <a:cubicBezTo>
                    <a:pt x="3542" y="67"/>
                    <a:pt x="3518" y="31"/>
                    <a:pt x="3480" y="15"/>
                  </a:cubicBezTo>
                  <a:cubicBezTo>
                    <a:pt x="3443" y="0"/>
                    <a:pt x="3400" y="8"/>
                    <a:pt x="3371" y="37"/>
                  </a:cubicBezTo>
                  <a:lnTo>
                    <a:pt x="3044" y="364"/>
                  </a:lnTo>
                  <a:cubicBezTo>
                    <a:pt x="2732" y="151"/>
                    <a:pt x="2355" y="27"/>
                    <a:pt x="1949" y="27"/>
                  </a:cubicBezTo>
                  <a:cubicBezTo>
                    <a:pt x="874" y="27"/>
                    <a:pt x="0" y="901"/>
                    <a:pt x="0" y="1976"/>
                  </a:cubicBezTo>
                  <a:cubicBezTo>
                    <a:pt x="0" y="3052"/>
                    <a:pt x="874" y="3926"/>
                    <a:pt x="1949" y="3926"/>
                  </a:cubicBezTo>
                  <a:cubicBezTo>
                    <a:pt x="3024" y="3926"/>
                    <a:pt x="3899" y="3052"/>
                    <a:pt x="3899" y="1976"/>
                  </a:cubicBezTo>
                  <a:cubicBezTo>
                    <a:pt x="3899" y="1593"/>
                    <a:pt x="3787" y="1234"/>
                    <a:pt x="3595" y="932"/>
                  </a:cubicBezTo>
                  <a:lnTo>
                    <a:pt x="3931" y="596"/>
                  </a:lnTo>
                  <a:cubicBezTo>
                    <a:pt x="3959" y="568"/>
                    <a:pt x="3968" y="525"/>
                    <a:pt x="3952" y="487"/>
                  </a:cubicBezTo>
                  <a:close/>
                  <a:moveTo>
                    <a:pt x="3342" y="484"/>
                  </a:moveTo>
                  <a:lnTo>
                    <a:pt x="3019" y="807"/>
                  </a:lnTo>
                  <a:lnTo>
                    <a:pt x="3019" y="672"/>
                  </a:lnTo>
                  <a:lnTo>
                    <a:pt x="3342" y="349"/>
                  </a:lnTo>
                  <a:lnTo>
                    <a:pt x="3342" y="484"/>
                  </a:lnTo>
                  <a:close/>
                  <a:moveTo>
                    <a:pt x="2483" y="1976"/>
                  </a:moveTo>
                  <a:cubicBezTo>
                    <a:pt x="2483" y="2271"/>
                    <a:pt x="2243" y="2510"/>
                    <a:pt x="1949" y="2510"/>
                  </a:cubicBezTo>
                  <a:cubicBezTo>
                    <a:pt x="1655" y="2510"/>
                    <a:pt x="1416" y="2271"/>
                    <a:pt x="1416" y="1976"/>
                  </a:cubicBezTo>
                  <a:cubicBezTo>
                    <a:pt x="1416" y="1682"/>
                    <a:pt x="1655" y="1443"/>
                    <a:pt x="1949" y="1443"/>
                  </a:cubicBezTo>
                  <a:cubicBezTo>
                    <a:pt x="2071" y="1443"/>
                    <a:pt x="2184" y="1484"/>
                    <a:pt x="2273" y="1553"/>
                  </a:cubicBezTo>
                  <a:lnTo>
                    <a:pt x="2099" y="1728"/>
                  </a:lnTo>
                  <a:cubicBezTo>
                    <a:pt x="2055" y="1702"/>
                    <a:pt x="2004" y="1686"/>
                    <a:pt x="1949" y="1686"/>
                  </a:cubicBezTo>
                  <a:cubicBezTo>
                    <a:pt x="1790" y="1686"/>
                    <a:pt x="1659" y="1817"/>
                    <a:pt x="1659" y="1976"/>
                  </a:cubicBezTo>
                  <a:cubicBezTo>
                    <a:pt x="1659" y="2136"/>
                    <a:pt x="1790" y="2267"/>
                    <a:pt x="1949" y="2267"/>
                  </a:cubicBezTo>
                  <a:cubicBezTo>
                    <a:pt x="2109" y="2267"/>
                    <a:pt x="2239" y="2136"/>
                    <a:pt x="2239" y="1976"/>
                  </a:cubicBezTo>
                  <a:cubicBezTo>
                    <a:pt x="2239" y="1944"/>
                    <a:pt x="2234" y="1914"/>
                    <a:pt x="2225" y="1885"/>
                  </a:cubicBezTo>
                  <a:lnTo>
                    <a:pt x="2407" y="1703"/>
                  </a:lnTo>
                  <a:cubicBezTo>
                    <a:pt x="2455" y="1783"/>
                    <a:pt x="2483" y="1876"/>
                    <a:pt x="2483" y="1976"/>
                  </a:cubicBezTo>
                  <a:close/>
                  <a:moveTo>
                    <a:pt x="2416" y="1411"/>
                  </a:moveTo>
                  <a:cubicBezTo>
                    <a:pt x="2289" y="1306"/>
                    <a:pt x="2126" y="1243"/>
                    <a:pt x="1949" y="1243"/>
                  </a:cubicBezTo>
                  <a:cubicBezTo>
                    <a:pt x="1545" y="1243"/>
                    <a:pt x="1216" y="1572"/>
                    <a:pt x="1216" y="1976"/>
                  </a:cubicBezTo>
                  <a:cubicBezTo>
                    <a:pt x="1216" y="2381"/>
                    <a:pt x="1545" y="2710"/>
                    <a:pt x="1949" y="2710"/>
                  </a:cubicBezTo>
                  <a:cubicBezTo>
                    <a:pt x="2354" y="2710"/>
                    <a:pt x="2683" y="2381"/>
                    <a:pt x="2683" y="1976"/>
                  </a:cubicBezTo>
                  <a:cubicBezTo>
                    <a:pt x="2683" y="1821"/>
                    <a:pt x="2634" y="1677"/>
                    <a:pt x="2551" y="1558"/>
                  </a:cubicBezTo>
                  <a:lnTo>
                    <a:pt x="2861" y="1249"/>
                  </a:lnTo>
                  <a:cubicBezTo>
                    <a:pt x="3020" y="1448"/>
                    <a:pt x="3116" y="1701"/>
                    <a:pt x="3116" y="1976"/>
                  </a:cubicBezTo>
                  <a:cubicBezTo>
                    <a:pt x="3116" y="2620"/>
                    <a:pt x="2593" y="3143"/>
                    <a:pt x="1949" y="3143"/>
                  </a:cubicBezTo>
                  <a:cubicBezTo>
                    <a:pt x="1306" y="3143"/>
                    <a:pt x="783" y="2620"/>
                    <a:pt x="783" y="1976"/>
                  </a:cubicBezTo>
                  <a:cubicBezTo>
                    <a:pt x="783" y="1333"/>
                    <a:pt x="1306" y="809"/>
                    <a:pt x="1949" y="809"/>
                  </a:cubicBezTo>
                  <a:cubicBezTo>
                    <a:pt x="2246" y="809"/>
                    <a:pt x="2517" y="921"/>
                    <a:pt x="2723" y="1104"/>
                  </a:cubicBezTo>
                  <a:lnTo>
                    <a:pt x="2416" y="1411"/>
                  </a:lnTo>
                  <a:close/>
                  <a:moveTo>
                    <a:pt x="3699" y="1976"/>
                  </a:moveTo>
                  <a:cubicBezTo>
                    <a:pt x="3699" y="2941"/>
                    <a:pt x="2914" y="3726"/>
                    <a:pt x="1949" y="3726"/>
                  </a:cubicBezTo>
                  <a:cubicBezTo>
                    <a:pt x="985" y="3726"/>
                    <a:pt x="200" y="2941"/>
                    <a:pt x="200" y="1976"/>
                  </a:cubicBezTo>
                  <a:cubicBezTo>
                    <a:pt x="200" y="1012"/>
                    <a:pt x="985" y="227"/>
                    <a:pt x="1949" y="227"/>
                  </a:cubicBezTo>
                  <a:cubicBezTo>
                    <a:pt x="2300" y="227"/>
                    <a:pt x="2626" y="331"/>
                    <a:pt x="2900" y="509"/>
                  </a:cubicBezTo>
                  <a:lnTo>
                    <a:pt x="2849" y="560"/>
                  </a:lnTo>
                  <a:cubicBezTo>
                    <a:pt x="2830" y="578"/>
                    <a:pt x="2819" y="604"/>
                    <a:pt x="2819" y="630"/>
                  </a:cubicBezTo>
                  <a:lnTo>
                    <a:pt x="2819" y="923"/>
                  </a:lnTo>
                  <a:cubicBezTo>
                    <a:pt x="2583" y="727"/>
                    <a:pt x="2280" y="609"/>
                    <a:pt x="1949" y="609"/>
                  </a:cubicBezTo>
                  <a:cubicBezTo>
                    <a:pt x="1196" y="609"/>
                    <a:pt x="583" y="1223"/>
                    <a:pt x="583" y="1976"/>
                  </a:cubicBezTo>
                  <a:cubicBezTo>
                    <a:pt x="583" y="2730"/>
                    <a:pt x="1196" y="3343"/>
                    <a:pt x="1949" y="3343"/>
                  </a:cubicBezTo>
                  <a:cubicBezTo>
                    <a:pt x="2703" y="3343"/>
                    <a:pt x="3316" y="2730"/>
                    <a:pt x="3316" y="1976"/>
                  </a:cubicBezTo>
                  <a:cubicBezTo>
                    <a:pt x="3316" y="1665"/>
                    <a:pt x="3212" y="1378"/>
                    <a:pt x="3036" y="1148"/>
                  </a:cubicBezTo>
                  <a:lnTo>
                    <a:pt x="3337" y="1148"/>
                  </a:lnTo>
                  <a:cubicBezTo>
                    <a:pt x="3364" y="1148"/>
                    <a:pt x="3389" y="1138"/>
                    <a:pt x="3408" y="1119"/>
                  </a:cubicBezTo>
                  <a:lnTo>
                    <a:pt x="3450" y="1078"/>
                  </a:lnTo>
                  <a:cubicBezTo>
                    <a:pt x="3608" y="1341"/>
                    <a:pt x="3699" y="1648"/>
                    <a:pt x="3699" y="1976"/>
                  </a:cubicBezTo>
                  <a:close/>
                  <a:moveTo>
                    <a:pt x="3296" y="948"/>
                  </a:moveTo>
                  <a:lnTo>
                    <a:pt x="3161" y="948"/>
                  </a:lnTo>
                  <a:lnTo>
                    <a:pt x="3483" y="626"/>
                  </a:lnTo>
                  <a:lnTo>
                    <a:pt x="3619" y="626"/>
                  </a:lnTo>
                  <a:lnTo>
                    <a:pt x="3296" y="9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2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9"/>
            <p:cNvSpPr/>
            <p:nvPr/>
          </p:nvSpPr>
          <p:spPr>
            <a:xfrm>
              <a:off x="10287000" y="4941360"/>
              <a:ext cx="153360" cy="179640"/>
            </a:xfrm>
            <a:custGeom>
              <a:avLst/>
              <a:gdLst/>
              <a:ahLst/>
              <a:cxnLst/>
              <a:rect l="l" t="t" r="r" b="b"/>
              <a:pathLst>
                <a:path w="5568" h="6532" extrusionOk="0">
                  <a:moveTo>
                    <a:pt x="4616" y="2260"/>
                  </a:moveTo>
                  <a:lnTo>
                    <a:pt x="964" y="2260"/>
                  </a:lnTo>
                  <a:cubicBezTo>
                    <a:pt x="1020" y="1305"/>
                    <a:pt x="1815" y="545"/>
                    <a:pt x="2784" y="545"/>
                  </a:cubicBezTo>
                  <a:cubicBezTo>
                    <a:pt x="3486" y="545"/>
                    <a:pt x="4134" y="954"/>
                    <a:pt x="4434" y="1589"/>
                  </a:cubicBezTo>
                  <a:cubicBezTo>
                    <a:pt x="4498" y="1725"/>
                    <a:pt x="4660" y="1782"/>
                    <a:pt x="4796" y="1718"/>
                  </a:cubicBezTo>
                  <a:cubicBezTo>
                    <a:pt x="4932" y="1654"/>
                    <a:pt x="4990" y="1492"/>
                    <a:pt x="4926" y="1356"/>
                  </a:cubicBezTo>
                  <a:cubicBezTo>
                    <a:pt x="4535" y="532"/>
                    <a:pt x="3707" y="0"/>
                    <a:pt x="2784" y="0"/>
                  </a:cubicBezTo>
                  <a:cubicBezTo>
                    <a:pt x="819" y="0"/>
                    <a:pt x="383" y="1845"/>
                    <a:pt x="416" y="2425"/>
                  </a:cubicBezTo>
                  <a:cubicBezTo>
                    <a:pt x="416" y="2425"/>
                    <a:pt x="0" y="2640"/>
                    <a:pt x="0" y="3210"/>
                  </a:cubicBezTo>
                  <a:lnTo>
                    <a:pt x="0" y="5581"/>
                  </a:lnTo>
                  <a:cubicBezTo>
                    <a:pt x="0" y="6105"/>
                    <a:pt x="427" y="6532"/>
                    <a:pt x="951" y="6532"/>
                  </a:cubicBezTo>
                  <a:lnTo>
                    <a:pt x="4615" y="6532"/>
                  </a:lnTo>
                  <a:cubicBezTo>
                    <a:pt x="5139" y="6532"/>
                    <a:pt x="5566" y="6105"/>
                    <a:pt x="5566" y="5581"/>
                  </a:cubicBezTo>
                  <a:lnTo>
                    <a:pt x="5566" y="3210"/>
                  </a:lnTo>
                  <a:cubicBezTo>
                    <a:pt x="5568" y="2686"/>
                    <a:pt x="5142" y="2260"/>
                    <a:pt x="4616" y="2260"/>
                  </a:cubicBezTo>
                  <a:close/>
                  <a:moveTo>
                    <a:pt x="5023" y="5582"/>
                  </a:moveTo>
                  <a:cubicBezTo>
                    <a:pt x="5023" y="5806"/>
                    <a:pt x="4840" y="5989"/>
                    <a:pt x="4616" y="5989"/>
                  </a:cubicBezTo>
                  <a:lnTo>
                    <a:pt x="952" y="5989"/>
                  </a:lnTo>
                  <a:cubicBezTo>
                    <a:pt x="728" y="5989"/>
                    <a:pt x="546" y="5806"/>
                    <a:pt x="546" y="5582"/>
                  </a:cubicBezTo>
                  <a:lnTo>
                    <a:pt x="546" y="3210"/>
                  </a:lnTo>
                  <a:cubicBezTo>
                    <a:pt x="546" y="2986"/>
                    <a:pt x="728" y="2804"/>
                    <a:pt x="952" y="2804"/>
                  </a:cubicBezTo>
                  <a:lnTo>
                    <a:pt x="4616" y="2804"/>
                  </a:lnTo>
                  <a:cubicBezTo>
                    <a:pt x="4840" y="2804"/>
                    <a:pt x="5023" y="2986"/>
                    <a:pt x="5023" y="3210"/>
                  </a:cubicBezTo>
                  <a:lnTo>
                    <a:pt x="5023" y="55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2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9"/>
            <p:cNvSpPr/>
            <p:nvPr/>
          </p:nvSpPr>
          <p:spPr>
            <a:xfrm>
              <a:off x="1629720" y="3706920"/>
              <a:ext cx="8491072" cy="150120"/>
            </a:xfrm>
            <a:prstGeom prst="homePlate">
              <a:avLst>
                <a:gd name="adj" fmla="val 50000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2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9"/>
            <p:cNvSpPr/>
            <p:nvPr/>
          </p:nvSpPr>
          <p:spPr>
            <a:xfrm>
              <a:off x="1680120" y="3585600"/>
              <a:ext cx="389160" cy="389160"/>
            </a:xfrm>
            <a:prstGeom prst="ellipse">
              <a:avLst/>
            </a:prstGeom>
            <a:solidFill>
              <a:schemeClr val="lt1"/>
            </a:solidFill>
            <a:ln w="38150" cap="flat" cmpd="sng">
              <a:solidFill>
                <a:srgbClr val="FF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0" tIns="0" rIns="0" bIns="0" anchor="ctr" anchorCtr="1">
              <a:normAutofit/>
            </a:bodyPr>
            <a:lstStyle/>
            <a:p>
              <a:pPr algn="ctr">
                <a:buClr>
                  <a:srgbClr val="000000"/>
                </a:buClr>
                <a:buSzPts val="1665"/>
              </a:pPr>
              <a:r>
                <a:rPr lang="en-US" sz="2498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2498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9"/>
            <p:cNvSpPr/>
            <p:nvPr/>
          </p:nvSpPr>
          <p:spPr>
            <a:xfrm>
              <a:off x="4509720" y="3585600"/>
              <a:ext cx="389160" cy="389160"/>
            </a:xfrm>
            <a:prstGeom prst="ellipse">
              <a:avLst/>
            </a:prstGeom>
            <a:solidFill>
              <a:schemeClr val="lt1"/>
            </a:solidFill>
            <a:ln w="38150" cap="flat" cmpd="sng">
              <a:solidFill>
                <a:srgbClr val="FF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0" tIns="0" rIns="0" bIns="0" anchor="ctr" anchorCtr="1">
              <a:normAutofit/>
            </a:bodyPr>
            <a:lstStyle/>
            <a:p>
              <a:pPr algn="ctr">
                <a:buClr>
                  <a:srgbClr val="000000"/>
                </a:buClr>
                <a:buSzPts val="1665"/>
              </a:pPr>
              <a:r>
                <a:rPr lang="en-US" sz="2498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2498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9"/>
            <p:cNvSpPr/>
            <p:nvPr/>
          </p:nvSpPr>
          <p:spPr>
            <a:xfrm>
              <a:off x="7339320" y="3585600"/>
              <a:ext cx="389160" cy="389160"/>
            </a:xfrm>
            <a:prstGeom prst="ellipse">
              <a:avLst/>
            </a:prstGeom>
            <a:solidFill>
              <a:schemeClr val="lt1"/>
            </a:solidFill>
            <a:ln w="38150" cap="flat" cmpd="sng">
              <a:solidFill>
                <a:srgbClr val="FF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0" tIns="0" rIns="0" bIns="0" anchor="ctr" anchorCtr="1">
              <a:normAutofit/>
            </a:bodyPr>
            <a:lstStyle/>
            <a:p>
              <a:pPr algn="ctr">
                <a:buClr>
                  <a:srgbClr val="000000"/>
                </a:buClr>
                <a:buSzPts val="1665"/>
              </a:pPr>
              <a:r>
                <a:rPr lang="en-US" sz="2498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2498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9"/>
            <p:cNvSpPr/>
            <p:nvPr/>
          </p:nvSpPr>
          <p:spPr>
            <a:xfrm>
              <a:off x="3094920" y="3585600"/>
              <a:ext cx="389160" cy="389160"/>
            </a:xfrm>
            <a:prstGeom prst="ellipse">
              <a:avLst/>
            </a:prstGeom>
            <a:solidFill>
              <a:schemeClr val="lt1"/>
            </a:solidFill>
            <a:ln w="38150" cap="flat" cmpd="sng">
              <a:solidFill>
                <a:srgbClr val="FF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0" tIns="0" rIns="0" bIns="0" anchor="ctr" anchorCtr="1">
              <a:normAutofit/>
            </a:bodyPr>
            <a:lstStyle/>
            <a:p>
              <a:pPr algn="ctr">
                <a:buClr>
                  <a:srgbClr val="000000"/>
                </a:buClr>
                <a:buSzPts val="1665"/>
              </a:pPr>
              <a:r>
                <a:rPr lang="en-US" sz="2498" dirty="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2498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9"/>
            <p:cNvSpPr/>
            <p:nvPr/>
          </p:nvSpPr>
          <p:spPr>
            <a:xfrm>
              <a:off x="5924520" y="3585600"/>
              <a:ext cx="389160" cy="389160"/>
            </a:xfrm>
            <a:prstGeom prst="ellipse">
              <a:avLst/>
            </a:prstGeom>
            <a:solidFill>
              <a:schemeClr val="lt1"/>
            </a:solidFill>
            <a:ln w="38150" cap="flat" cmpd="sng">
              <a:solidFill>
                <a:srgbClr val="FF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0" tIns="0" rIns="0" bIns="0" anchor="ctr" anchorCtr="1">
              <a:normAutofit/>
            </a:bodyPr>
            <a:lstStyle/>
            <a:p>
              <a:pPr algn="ctr">
                <a:buClr>
                  <a:srgbClr val="000000"/>
                </a:buClr>
                <a:buSzPts val="1665"/>
              </a:pPr>
              <a:r>
                <a:rPr lang="en-US" sz="2498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2498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9"/>
            <p:cNvSpPr/>
            <p:nvPr/>
          </p:nvSpPr>
          <p:spPr>
            <a:xfrm>
              <a:off x="8754120" y="3585600"/>
              <a:ext cx="389160" cy="389160"/>
            </a:xfrm>
            <a:prstGeom prst="ellipse">
              <a:avLst/>
            </a:prstGeom>
            <a:solidFill>
              <a:schemeClr val="lt1"/>
            </a:solidFill>
            <a:ln w="38150" cap="flat" cmpd="sng">
              <a:solidFill>
                <a:srgbClr val="FF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0" tIns="0" rIns="0" bIns="0" anchor="ctr" anchorCtr="1">
              <a:normAutofit/>
            </a:bodyPr>
            <a:lstStyle/>
            <a:p>
              <a:pPr algn="ctr">
                <a:buClr>
                  <a:srgbClr val="000000"/>
                </a:buClr>
                <a:buSzPts val="1665"/>
              </a:pPr>
              <a:r>
                <a:rPr lang="en-US" sz="2498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2498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86" name="Google Shape;686;p9"/>
            <p:cNvCxnSpPr/>
            <p:nvPr/>
          </p:nvCxnSpPr>
          <p:spPr>
            <a:xfrm>
              <a:off x="1874520" y="3974760"/>
              <a:ext cx="0" cy="799920"/>
            </a:xfrm>
            <a:prstGeom prst="straightConnector1">
              <a:avLst/>
            </a:prstGeom>
            <a:noFill/>
            <a:ln w="9525" cap="rnd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87" name="Google Shape;687;p9"/>
            <p:cNvCxnSpPr/>
            <p:nvPr/>
          </p:nvCxnSpPr>
          <p:spPr>
            <a:xfrm>
              <a:off x="4704120" y="3974760"/>
              <a:ext cx="0" cy="818640"/>
            </a:xfrm>
            <a:prstGeom prst="straightConnector1">
              <a:avLst/>
            </a:prstGeom>
            <a:noFill/>
            <a:ln w="9525" cap="rnd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88" name="Google Shape;688;p9"/>
            <p:cNvCxnSpPr/>
            <p:nvPr/>
          </p:nvCxnSpPr>
          <p:spPr>
            <a:xfrm>
              <a:off x="7534080" y="3974760"/>
              <a:ext cx="0" cy="805680"/>
            </a:xfrm>
            <a:prstGeom prst="straightConnector1">
              <a:avLst/>
            </a:prstGeom>
            <a:noFill/>
            <a:ln w="9525" cap="rnd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0" name="Google Shape;690;p9"/>
            <p:cNvCxnSpPr/>
            <p:nvPr/>
          </p:nvCxnSpPr>
          <p:spPr>
            <a:xfrm>
              <a:off x="6118920" y="2766960"/>
              <a:ext cx="0" cy="818640"/>
            </a:xfrm>
            <a:prstGeom prst="straightConnector1">
              <a:avLst/>
            </a:prstGeom>
            <a:noFill/>
            <a:ln w="9525" cap="rnd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1" name="Google Shape;691;p9"/>
            <p:cNvCxnSpPr/>
            <p:nvPr/>
          </p:nvCxnSpPr>
          <p:spPr>
            <a:xfrm>
              <a:off x="8948880" y="2766960"/>
              <a:ext cx="0" cy="818640"/>
            </a:xfrm>
            <a:prstGeom prst="straightConnector1">
              <a:avLst/>
            </a:prstGeom>
            <a:noFill/>
            <a:ln w="9525" cap="rnd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2" name="Google Shape;692;p9"/>
            <p:cNvCxnSpPr/>
            <p:nvPr/>
          </p:nvCxnSpPr>
          <p:spPr>
            <a:xfrm>
              <a:off x="3284640" y="2766960"/>
              <a:ext cx="0" cy="818640"/>
            </a:xfrm>
            <a:prstGeom prst="straightConnector1">
              <a:avLst/>
            </a:prstGeom>
            <a:noFill/>
            <a:ln w="9525" cap="rnd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93" name="Google Shape;693;p9"/>
          <p:cNvGrpSpPr/>
          <p:nvPr/>
        </p:nvGrpSpPr>
        <p:grpSpPr>
          <a:xfrm>
            <a:off x="1966256" y="2621700"/>
            <a:ext cx="3362580" cy="1617195"/>
            <a:chOff x="756360" y="2203920"/>
            <a:chExt cx="2241720" cy="1078130"/>
          </a:xfrm>
        </p:grpSpPr>
        <p:sp>
          <p:nvSpPr>
            <p:cNvPr id="694" name="Google Shape;694;p9"/>
            <p:cNvSpPr/>
            <p:nvPr/>
          </p:nvSpPr>
          <p:spPr>
            <a:xfrm>
              <a:off x="871920" y="2544840"/>
              <a:ext cx="2010600" cy="7372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5000" tIns="67500" rIns="135000" bIns="675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en-US" sz="2100" dirty="0">
                  <a:latin typeface="+mj-lt"/>
                  <a:ea typeface="Calibri"/>
                  <a:cs typeface="Calibri"/>
                  <a:sym typeface="Calibri"/>
                </a:rPr>
                <a:t>Truy cập vào trang web, Xem các thông tin ưu đãi, tìm kiếm sản phẩm</a:t>
              </a:r>
              <a:endParaRPr sz="2100" dirty="0"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9"/>
            <p:cNvSpPr/>
            <p:nvPr/>
          </p:nvSpPr>
          <p:spPr>
            <a:xfrm>
              <a:off x="756360" y="2203920"/>
              <a:ext cx="2241720" cy="3678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5000" tIns="67500" rIns="135000" bIns="675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r>
                <a:rPr lang="en-US" sz="2700" b="1" dirty="0">
                  <a:latin typeface="+mj-lt"/>
                  <a:ea typeface="Calibri"/>
                  <a:cs typeface="Calibri"/>
                  <a:sym typeface="Calibri"/>
                </a:rPr>
                <a:t>KHÁCH HÀNG</a:t>
              </a:r>
              <a:endParaRPr sz="2700" dirty="0">
                <a:latin typeface="+mj-lt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6" name="Google Shape;696;p9"/>
          <p:cNvGrpSpPr/>
          <p:nvPr/>
        </p:nvGrpSpPr>
        <p:grpSpPr>
          <a:xfrm>
            <a:off x="6199856" y="2621703"/>
            <a:ext cx="3362580" cy="1617195"/>
            <a:chOff x="3578760" y="2203920"/>
            <a:chExt cx="2241720" cy="1078129"/>
          </a:xfrm>
        </p:grpSpPr>
        <p:sp>
          <p:nvSpPr>
            <p:cNvPr id="697" name="Google Shape;697;p9"/>
            <p:cNvSpPr/>
            <p:nvPr/>
          </p:nvSpPr>
          <p:spPr>
            <a:xfrm>
              <a:off x="3694320" y="2544840"/>
              <a:ext cx="2010600" cy="737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5000" tIns="67500" rIns="135000" bIns="675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en-US" sz="2100" dirty="0">
                  <a:latin typeface="+mj-lt"/>
                  <a:ea typeface="Calibri"/>
                  <a:cs typeface="Calibri"/>
                  <a:sym typeface="Calibri"/>
                </a:rPr>
                <a:t>Kiểm tra thông tin sản phẩm trong giỏ hàng và tổng tiền giỏ hàng</a:t>
              </a:r>
              <a:endParaRPr sz="2100" dirty="0"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9"/>
            <p:cNvSpPr/>
            <p:nvPr/>
          </p:nvSpPr>
          <p:spPr>
            <a:xfrm>
              <a:off x="3578760" y="2203920"/>
              <a:ext cx="2241720" cy="6448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5000" tIns="67500" rIns="135000" bIns="675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r>
                <a:rPr lang="en-US" sz="2700" b="1" dirty="0">
                  <a:latin typeface="+mj-lt"/>
                  <a:ea typeface="Calibri"/>
                  <a:cs typeface="Calibri"/>
                  <a:sym typeface="Calibri"/>
                </a:rPr>
                <a:t>QUẢN LÝ GIỎ HÀNG</a:t>
              </a:r>
              <a:endParaRPr sz="2700" dirty="0">
                <a:latin typeface="+mj-lt"/>
                <a:ea typeface="Arial"/>
                <a:cs typeface="Arial"/>
                <a:sym typeface="Arial"/>
              </a:endParaRPr>
            </a:p>
            <a:p>
              <a:pPr algn="ctr">
                <a:buClr>
                  <a:srgbClr val="000000"/>
                </a:buClr>
                <a:buSzPts val="1800"/>
              </a:pPr>
              <a:endParaRPr sz="2700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9" name="Google Shape;699;p9"/>
          <p:cNvGrpSpPr/>
          <p:nvPr/>
        </p:nvGrpSpPr>
        <p:grpSpPr>
          <a:xfrm>
            <a:off x="10318616" y="2621701"/>
            <a:ext cx="3517560" cy="1940360"/>
            <a:chOff x="6408720" y="2203920"/>
            <a:chExt cx="2345040" cy="1293573"/>
          </a:xfrm>
        </p:grpSpPr>
        <p:sp>
          <p:nvSpPr>
            <p:cNvPr id="700" name="Google Shape;700;p9"/>
            <p:cNvSpPr/>
            <p:nvPr/>
          </p:nvSpPr>
          <p:spPr>
            <a:xfrm>
              <a:off x="6524280" y="2544840"/>
              <a:ext cx="2010600" cy="9526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5000" tIns="67500" rIns="135000" bIns="675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en-US" sz="2100" dirty="0">
                  <a:latin typeface="+mj-lt"/>
                  <a:ea typeface="Calibri"/>
                  <a:cs typeface="Calibri"/>
                  <a:sym typeface="Calibri"/>
                </a:rPr>
                <a:t>Xác nhận đơn hàng, nhận thông báo đơn hàng đặt thành công qua website trực tuyến</a:t>
              </a:r>
              <a:endParaRPr sz="2100" dirty="0"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9"/>
            <p:cNvSpPr/>
            <p:nvPr/>
          </p:nvSpPr>
          <p:spPr>
            <a:xfrm>
              <a:off x="6408720" y="2203920"/>
              <a:ext cx="2345040" cy="3678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5000" tIns="67500" rIns="135000" bIns="675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r>
                <a:rPr lang="en-US" sz="2700" b="1" dirty="0">
                  <a:latin typeface="+mj-lt"/>
                  <a:ea typeface="Calibri"/>
                  <a:cs typeface="Calibri"/>
                  <a:sym typeface="Calibri"/>
                </a:rPr>
                <a:t>ĐẶT HÀNG</a:t>
              </a:r>
              <a:endParaRPr sz="2700" dirty="0">
                <a:latin typeface="+mj-lt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2" name="Google Shape;702;p9"/>
          <p:cNvGrpSpPr/>
          <p:nvPr/>
        </p:nvGrpSpPr>
        <p:grpSpPr>
          <a:xfrm>
            <a:off x="12499494" y="5862780"/>
            <a:ext cx="3662820" cy="1617195"/>
            <a:chOff x="9228240" y="2203920"/>
            <a:chExt cx="2441880" cy="1078130"/>
          </a:xfrm>
        </p:grpSpPr>
        <p:sp>
          <p:nvSpPr>
            <p:cNvPr id="703" name="Google Shape;703;p9"/>
            <p:cNvSpPr/>
            <p:nvPr/>
          </p:nvSpPr>
          <p:spPr>
            <a:xfrm>
              <a:off x="9343800" y="2544840"/>
              <a:ext cx="2010600" cy="7372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5000" tIns="67500" rIns="135000" bIns="675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en-US" sz="2100" dirty="0">
                  <a:latin typeface="+mj-lt"/>
                  <a:ea typeface="Calibri"/>
                  <a:cs typeface="Calibri"/>
                  <a:sym typeface="Calibri"/>
                </a:rPr>
                <a:t>Nhân viên kiểm tra xác nhận đơn hàng và giao cho khách hàng</a:t>
              </a:r>
              <a:endParaRPr sz="2100" dirty="0"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9"/>
            <p:cNvSpPr/>
            <p:nvPr/>
          </p:nvSpPr>
          <p:spPr>
            <a:xfrm>
              <a:off x="9228240" y="2203920"/>
              <a:ext cx="2441880" cy="3678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5000" tIns="67500" rIns="135000" bIns="675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r>
                <a:rPr lang="en-US" sz="2700" b="1" dirty="0">
                  <a:latin typeface="+mj-lt"/>
                  <a:ea typeface="Calibri"/>
                  <a:cs typeface="Calibri"/>
                  <a:sym typeface="Calibri"/>
                </a:rPr>
                <a:t>CỬA HÀNG XÁC NHẬN</a:t>
              </a:r>
              <a:endParaRPr sz="2700" dirty="0">
                <a:latin typeface="+mj-lt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8" name="Google Shape;708;p9"/>
          <p:cNvGrpSpPr/>
          <p:nvPr/>
        </p:nvGrpSpPr>
        <p:grpSpPr>
          <a:xfrm>
            <a:off x="8329076" y="5862782"/>
            <a:ext cx="3362580" cy="2032694"/>
            <a:chOff x="4998240" y="4364640"/>
            <a:chExt cx="2241720" cy="1355129"/>
          </a:xfrm>
        </p:grpSpPr>
        <p:sp>
          <p:nvSpPr>
            <p:cNvPr id="709" name="Google Shape;709;p9"/>
            <p:cNvSpPr/>
            <p:nvPr/>
          </p:nvSpPr>
          <p:spPr>
            <a:xfrm>
              <a:off x="5113800" y="4705560"/>
              <a:ext cx="2010600" cy="1014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5000" tIns="67500" rIns="135000" bIns="675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en-US" sz="2100" dirty="0">
                  <a:latin typeface="+mj-lt"/>
                  <a:ea typeface="Calibri"/>
                  <a:cs typeface="Calibri"/>
                  <a:sym typeface="Calibri"/>
                </a:rPr>
                <a:t>Khách mua hàng bằng cách đăng nhập, nhập đầy đủ thông tin</a:t>
              </a:r>
              <a:r>
                <a:rPr lang="en-US" sz="2700" dirty="0">
                  <a:latin typeface="+mj-lt"/>
                  <a:ea typeface="Calibri"/>
                  <a:cs typeface="Calibri"/>
                  <a:sym typeface="Calibri"/>
                </a:rPr>
                <a:t> </a:t>
              </a:r>
              <a:r>
                <a:rPr lang="en-US" sz="2100" dirty="0">
                  <a:latin typeface="+mj-lt"/>
                  <a:ea typeface="Calibri"/>
                  <a:cs typeface="Calibri"/>
                  <a:sym typeface="Calibri"/>
                </a:rPr>
                <a:t>và xác nhận đặt hàng</a:t>
              </a:r>
              <a:endParaRPr sz="2100" dirty="0"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9"/>
            <p:cNvSpPr/>
            <p:nvPr/>
          </p:nvSpPr>
          <p:spPr>
            <a:xfrm>
              <a:off x="4998240" y="4364640"/>
              <a:ext cx="2241720" cy="3678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5000" tIns="67500" rIns="135000" bIns="675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r>
                <a:rPr lang="en-US" sz="2700" b="1" dirty="0">
                  <a:latin typeface="+mj-lt"/>
                  <a:ea typeface="Calibri"/>
                  <a:cs typeface="Calibri"/>
                  <a:sym typeface="Calibri"/>
                </a:rPr>
                <a:t>NHẬP THÔNG TIN</a:t>
              </a:r>
              <a:endParaRPr sz="2700" dirty="0">
                <a:latin typeface="+mj-lt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1" name="Google Shape;711;p9"/>
          <p:cNvGrpSpPr/>
          <p:nvPr/>
        </p:nvGrpSpPr>
        <p:grpSpPr>
          <a:xfrm>
            <a:off x="4063076" y="5862780"/>
            <a:ext cx="3572640" cy="1617195"/>
            <a:chOff x="2154240" y="4364640"/>
            <a:chExt cx="2381760" cy="1078130"/>
          </a:xfrm>
        </p:grpSpPr>
        <p:sp>
          <p:nvSpPr>
            <p:cNvPr id="712" name="Google Shape;712;p9"/>
            <p:cNvSpPr/>
            <p:nvPr/>
          </p:nvSpPr>
          <p:spPr>
            <a:xfrm>
              <a:off x="2269800" y="4705560"/>
              <a:ext cx="2010600" cy="7372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5000" tIns="67500" rIns="135000" bIns="675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en-US" sz="2100" dirty="0">
                  <a:latin typeface="+mj-lt"/>
                  <a:ea typeface="Calibri"/>
                  <a:cs typeface="Calibri"/>
                  <a:sym typeface="Calibri"/>
                </a:rPr>
                <a:t>Chọn sản phẩm muốn mua, xác nhận thêm vào giỏ hàng</a:t>
              </a:r>
              <a:endParaRPr sz="2100" dirty="0"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9"/>
            <p:cNvSpPr/>
            <p:nvPr/>
          </p:nvSpPr>
          <p:spPr>
            <a:xfrm>
              <a:off x="2154240" y="4364640"/>
              <a:ext cx="2381760" cy="3678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5000" tIns="67500" rIns="135000" bIns="675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r>
                <a:rPr lang="en-US" sz="2700" b="1" dirty="0">
                  <a:latin typeface="+mj-lt"/>
                  <a:ea typeface="Calibri"/>
                  <a:cs typeface="Calibri"/>
                  <a:sym typeface="Calibri"/>
                </a:rPr>
                <a:t>CHỌN SẢN PHẨM</a:t>
              </a:r>
              <a:endParaRPr sz="2700" dirty="0">
                <a:latin typeface="+mj-lt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" name="TextBox 10">
            <a:extLst>
              <a:ext uri="{FF2B5EF4-FFF2-40B4-BE49-F238E27FC236}">
                <a16:creationId xmlns:a16="http://schemas.microsoft.com/office/drawing/2014/main" id="{6FEB38BD-4C0A-6D56-13D8-449044D7B721}"/>
              </a:ext>
            </a:extLst>
          </p:cNvPr>
          <p:cNvSpPr txBox="1"/>
          <p:nvPr/>
        </p:nvSpPr>
        <p:spPr>
          <a:xfrm>
            <a:off x="2139596" y="846344"/>
            <a:ext cx="9955226" cy="1144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7000" dirty="0">
                <a:solidFill>
                  <a:srgbClr val="F03F36"/>
                </a:solidFill>
                <a:latin typeface="Cabin Bold"/>
              </a:rPr>
              <a:t>Quy trình mua hàng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E796000-57F1-15EF-3C56-E3763DE6BB95}"/>
              </a:ext>
            </a:extLst>
          </p:cNvPr>
          <p:cNvGrpSpPr/>
          <p:nvPr/>
        </p:nvGrpSpPr>
        <p:grpSpPr>
          <a:xfrm>
            <a:off x="-2115891" y="7799978"/>
            <a:ext cx="23128778" cy="8012550"/>
            <a:chOff x="0" y="0"/>
            <a:chExt cx="30838370" cy="10683401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397DF08A-CBAF-C005-34A4-A330EA78D14A}"/>
                </a:ext>
              </a:extLst>
            </p:cNvPr>
            <p:cNvGrpSpPr/>
            <p:nvPr/>
          </p:nvGrpSpPr>
          <p:grpSpPr>
            <a:xfrm>
              <a:off x="2813439" y="2272603"/>
              <a:ext cx="24384000" cy="2758350"/>
              <a:chOff x="0" y="0"/>
              <a:chExt cx="4816593" cy="544859"/>
            </a:xfrm>
          </p:grpSpPr>
          <p:sp>
            <p:nvSpPr>
              <p:cNvPr id="7" name="Freeform 4">
                <a:extLst>
                  <a:ext uri="{FF2B5EF4-FFF2-40B4-BE49-F238E27FC236}">
                    <a16:creationId xmlns:a16="http://schemas.microsoft.com/office/drawing/2014/main" id="{00972A08-DCFB-75FD-DC7A-1B0F91C20306}"/>
                  </a:ext>
                </a:extLst>
              </p:cNvPr>
              <p:cNvSpPr/>
              <p:nvPr/>
            </p:nvSpPr>
            <p:spPr>
              <a:xfrm>
                <a:off x="0" y="0"/>
                <a:ext cx="4816592" cy="544859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544859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544859"/>
                    </a:lnTo>
                    <a:lnTo>
                      <a:pt x="0" y="544859"/>
                    </a:lnTo>
                    <a:close/>
                  </a:path>
                </a:pathLst>
              </a:custGeom>
              <a:solidFill>
                <a:srgbClr val="F03F3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5">
                <a:extLst>
                  <a:ext uri="{FF2B5EF4-FFF2-40B4-BE49-F238E27FC236}">
                    <a16:creationId xmlns:a16="http://schemas.microsoft.com/office/drawing/2014/main" id="{204B7B1E-5498-BFE9-45FA-FDF805090042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816593" cy="5734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D62850B9-FA0E-8D9E-1535-4BD69A9C611B}"/>
                </a:ext>
              </a:extLst>
            </p:cNvPr>
            <p:cNvSpPr/>
            <p:nvPr/>
          </p:nvSpPr>
          <p:spPr>
            <a:xfrm flipV="1">
              <a:off x="0" y="1466774"/>
              <a:ext cx="10472889" cy="8568728"/>
            </a:xfrm>
            <a:custGeom>
              <a:avLst/>
              <a:gdLst/>
              <a:ahLst/>
              <a:cxnLst/>
              <a:rect l="l" t="t" r="r" b="b"/>
              <a:pathLst>
                <a:path w="10472889" h="8568728">
                  <a:moveTo>
                    <a:pt x="0" y="8568727"/>
                  </a:moveTo>
                  <a:lnTo>
                    <a:pt x="10472889" y="8568727"/>
                  </a:lnTo>
                  <a:lnTo>
                    <a:pt x="10472889" y="0"/>
                  </a:lnTo>
                  <a:lnTo>
                    <a:pt x="0" y="0"/>
                  </a:lnTo>
                  <a:lnTo>
                    <a:pt x="0" y="8568727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524EB7B3-5EB2-1632-6A90-860B656068B1}"/>
                </a:ext>
              </a:extLst>
            </p:cNvPr>
            <p:cNvSpPr/>
            <p:nvPr/>
          </p:nvSpPr>
          <p:spPr>
            <a:xfrm rot="10713287" flipV="1">
              <a:off x="10579279" y="1983968"/>
              <a:ext cx="10472889" cy="8568728"/>
            </a:xfrm>
            <a:custGeom>
              <a:avLst/>
              <a:gdLst/>
              <a:ahLst/>
              <a:cxnLst/>
              <a:rect l="l" t="t" r="r" b="b"/>
              <a:pathLst>
                <a:path w="10472889" h="8568728">
                  <a:moveTo>
                    <a:pt x="0" y="8568728"/>
                  </a:moveTo>
                  <a:lnTo>
                    <a:pt x="10472889" y="8568728"/>
                  </a:lnTo>
                  <a:lnTo>
                    <a:pt x="10472889" y="0"/>
                  </a:lnTo>
                  <a:lnTo>
                    <a:pt x="0" y="0"/>
                  </a:lnTo>
                  <a:lnTo>
                    <a:pt x="0" y="8568728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A1FEF247-1B59-9DB6-F931-CB48DB98D3F5}"/>
                </a:ext>
              </a:extLst>
            </p:cNvPr>
            <p:cNvSpPr/>
            <p:nvPr/>
          </p:nvSpPr>
          <p:spPr>
            <a:xfrm rot="-524899" flipV="1">
              <a:off x="19774774" y="746590"/>
              <a:ext cx="10472889" cy="8568728"/>
            </a:xfrm>
            <a:custGeom>
              <a:avLst/>
              <a:gdLst/>
              <a:ahLst/>
              <a:cxnLst/>
              <a:rect l="l" t="t" r="r" b="b"/>
              <a:pathLst>
                <a:path w="10472889" h="8568728">
                  <a:moveTo>
                    <a:pt x="0" y="8568727"/>
                  </a:moveTo>
                  <a:lnTo>
                    <a:pt x="10472889" y="8568727"/>
                  </a:lnTo>
                  <a:lnTo>
                    <a:pt x="10472889" y="0"/>
                  </a:lnTo>
                  <a:lnTo>
                    <a:pt x="0" y="0"/>
                  </a:lnTo>
                  <a:lnTo>
                    <a:pt x="0" y="8568727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63" name="Google Shape;663;p9"/>
          <p:cNvGrpSpPr/>
          <p:nvPr/>
        </p:nvGrpSpPr>
        <p:grpSpPr>
          <a:xfrm>
            <a:off x="2931968" y="2731861"/>
            <a:ext cx="13223915" cy="4687510"/>
            <a:chOff x="1394173" y="2277360"/>
            <a:chExt cx="9046187" cy="3125006"/>
          </a:xfrm>
        </p:grpSpPr>
        <p:sp>
          <p:nvSpPr>
            <p:cNvPr id="664" name="Google Shape;664;p9"/>
            <p:cNvSpPr/>
            <p:nvPr/>
          </p:nvSpPr>
          <p:spPr>
            <a:xfrm>
              <a:off x="3039840" y="2277360"/>
              <a:ext cx="489600" cy="489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2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9"/>
            <p:cNvSpPr/>
            <p:nvPr/>
          </p:nvSpPr>
          <p:spPr>
            <a:xfrm>
              <a:off x="3194640" y="2428560"/>
              <a:ext cx="179640" cy="179640"/>
            </a:xfrm>
            <a:custGeom>
              <a:avLst/>
              <a:gdLst/>
              <a:ahLst/>
              <a:cxnLst/>
              <a:rect l="l" t="t" r="r" b="b"/>
              <a:pathLst>
                <a:path w="338138" h="338138" extrusionOk="0">
                  <a:moveTo>
                    <a:pt x="221853" y="169862"/>
                  </a:moveTo>
                  <a:cubicBezTo>
                    <a:pt x="221853" y="169862"/>
                    <a:pt x="221853" y="169862"/>
                    <a:pt x="243284" y="169862"/>
                  </a:cubicBezTo>
                  <a:cubicBezTo>
                    <a:pt x="248642" y="169862"/>
                    <a:pt x="254000" y="175121"/>
                    <a:pt x="254000" y="180379"/>
                  </a:cubicBezTo>
                  <a:cubicBezTo>
                    <a:pt x="254000" y="180379"/>
                    <a:pt x="254000" y="180379"/>
                    <a:pt x="254000" y="243483"/>
                  </a:cubicBezTo>
                  <a:cubicBezTo>
                    <a:pt x="254000" y="248742"/>
                    <a:pt x="248642" y="254000"/>
                    <a:pt x="243284" y="254000"/>
                  </a:cubicBezTo>
                  <a:cubicBezTo>
                    <a:pt x="243284" y="254000"/>
                    <a:pt x="243284" y="254000"/>
                    <a:pt x="221853" y="254000"/>
                  </a:cubicBezTo>
                  <a:cubicBezTo>
                    <a:pt x="216495" y="254000"/>
                    <a:pt x="211137" y="248742"/>
                    <a:pt x="211137" y="243483"/>
                  </a:cubicBezTo>
                  <a:cubicBezTo>
                    <a:pt x="211137" y="243483"/>
                    <a:pt x="211137" y="243483"/>
                    <a:pt x="211137" y="180379"/>
                  </a:cubicBezTo>
                  <a:cubicBezTo>
                    <a:pt x="211137" y="175121"/>
                    <a:pt x="216495" y="169862"/>
                    <a:pt x="221853" y="169862"/>
                  </a:cubicBezTo>
                  <a:close/>
                  <a:moveTo>
                    <a:pt x="94853" y="127000"/>
                  </a:moveTo>
                  <a:cubicBezTo>
                    <a:pt x="94853" y="127000"/>
                    <a:pt x="94853" y="127000"/>
                    <a:pt x="116284" y="127000"/>
                  </a:cubicBezTo>
                  <a:cubicBezTo>
                    <a:pt x="121642" y="127000"/>
                    <a:pt x="127000" y="132292"/>
                    <a:pt x="127000" y="137583"/>
                  </a:cubicBezTo>
                  <a:cubicBezTo>
                    <a:pt x="127000" y="137583"/>
                    <a:pt x="127000" y="137583"/>
                    <a:pt x="127000" y="243417"/>
                  </a:cubicBezTo>
                  <a:cubicBezTo>
                    <a:pt x="127000" y="248708"/>
                    <a:pt x="121642" y="254000"/>
                    <a:pt x="116284" y="254000"/>
                  </a:cubicBezTo>
                  <a:cubicBezTo>
                    <a:pt x="116284" y="254000"/>
                    <a:pt x="116284" y="254000"/>
                    <a:pt x="94853" y="254000"/>
                  </a:cubicBezTo>
                  <a:cubicBezTo>
                    <a:pt x="89495" y="254000"/>
                    <a:pt x="84137" y="248708"/>
                    <a:pt x="84137" y="243417"/>
                  </a:cubicBezTo>
                  <a:cubicBezTo>
                    <a:pt x="84137" y="243417"/>
                    <a:pt x="84137" y="243417"/>
                    <a:pt x="84137" y="137583"/>
                  </a:cubicBezTo>
                  <a:cubicBezTo>
                    <a:pt x="84137" y="132292"/>
                    <a:pt x="89495" y="127000"/>
                    <a:pt x="94853" y="127000"/>
                  </a:cubicBezTo>
                  <a:close/>
                  <a:moveTo>
                    <a:pt x="285353" y="85725"/>
                  </a:moveTo>
                  <a:cubicBezTo>
                    <a:pt x="285353" y="85725"/>
                    <a:pt x="285353" y="85725"/>
                    <a:pt x="306784" y="85725"/>
                  </a:cubicBezTo>
                  <a:cubicBezTo>
                    <a:pt x="312142" y="85725"/>
                    <a:pt x="317500" y="90984"/>
                    <a:pt x="317500" y="96242"/>
                  </a:cubicBezTo>
                  <a:cubicBezTo>
                    <a:pt x="317500" y="96242"/>
                    <a:pt x="317500" y="96242"/>
                    <a:pt x="317500" y="243483"/>
                  </a:cubicBezTo>
                  <a:cubicBezTo>
                    <a:pt x="317500" y="248742"/>
                    <a:pt x="312142" y="254000"/>
                    <a:pt x="306784" y="254000"/>
                  </a:cubicBezTo>
                  <a:cubicBezTo>
                    <a:pt x="306784" y="254000"/>
                    <a:pt x="306784" y="254000"/>
                    <a:pt x="285353" y="254000"/>
                  </a:cubicBezTo>
                  <a:cubicBezTo>
                    <a:pt x="279995" y="254000"/>
                    <a:pt x="274637" y="248742"/>
                    <a:pt x="274637" y="243483"/>
                  </a:cubicBezTo>
                  <a:cubicBezTo>
                    <a:pt x="274637" y="243483"/>
                    <a:pt x="274637" y="243483"/>
                    <a:pt x="274637" y="96242"/>
                  </a:cubicBezTo>
                  <a:cubicBezTo>
                    <a:pt x="274637" y="90984"/>
                    <a:pt x="279995" y="85725"/>
                    <a:pt x="285353" y="85725"/>
                  </a:cubicBezTo>
                  <a:close/>
                  <a:moveTo>
                    <a:pt x="158353" y="42862"/>
                  </a:moveTo>
                  <a:cubicBezTo>
                    <a:pt x="158353" y="42862"/>
                    <a:pt x="158353" y="42862"/>
                    <a:pt x="179784" y="42862"/>
                  </a:cubicBezTo>
                  <a:cubicBezTo>
                    <a:pt x="185142" y="42862"/>
                    <a:pt x="190500" y="48140"/>
                    <a:pt x="190500" y="53419"/>
                  </a:cubicBezTo>
                  <a:cubicBezTo>
                    <a:pt x="190500" y="53419"/>
                    <a:pt x="190500" y="53419"/>
                    <a:pt x="190500" y="243443"/>
                  </a:cubicBezTo>
                  <a:cubicBezTo>
                    <a:pt x="190500" y="248722"/>
                    <a:pt x="185142" y="254000"/>
                    <a:pt x="179784" y="254000"/>
                  </a:cubicBezTo>
                  <a:cubicBezTo>
                    <a:pt x="179784" y="254000"/>
                    <a:pt x="179784" y="254000"/>
                    <a:pt x="158353" y="254000"/>
                  </a:cubicBezTo>
                  <a:cubicBezTo>
                    <a:pt x="152995" y="254000"/>
                    <a:pt x="147637" y="248722"/>
                    <a:pt x="147637" y="243443"/>
                  </a:cubicBezTo>
                  <a:cubicBezTo>
                    <a:pt x="147637" y="243443"/>
                    <a:pt x="147637" y="243443"/>
                    <a:pt x="147637" y="53419"/>
                  </a:cubicBezTo>
                  <a:cubicBezTo>
                    <a:pt x="147637" y="48140"/>
                    <a:pt x="152995" y="42862"/>
                    <a:pt x="158353" y="42862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42267" y="0"/>
                  </a:cubicBezTo>
                  <a:cubicBezTo>
                    <a:pt x="42267" y="0"/>
                    <a:pt x="42267" y="0"/>
                    <a:pt x="42267" y="295871"/>
                  </a:cubicBezTo>
                  <a:lnTo>
                    <a:pt x="338138" y="295871"/>
                  </a:lnTo>
                  <a:cubicBezTo>
                    <a:pt x="338138" y="295871"/>
                    <a:pt x="338138" y="295871"/>
                    <a:pt x="338138" y="338138"/>
                  </a:cubicBezTo>
                  <a:cubicBezTo>
                    <a:pt x="338138" y="338138"/>
                    <a:pt x="338138" y="338138"/>
                    <a:pt x="21133" y="338138"/>
                  </a:cubicBezTo>
                  <a:cubicBezTo>
                    <a:pt x="9246" y="338138"/>
                    <a:pt x="0" y="328892"/>
                    <a:pt x="0" y="317005"/>
                  </a:cubicBezTo>
                  <a:cubicBezTo>
                    <a:pt x="0" y="317005"/>
                    <a:pt x="0" y="31700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2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9"/>
            <p:cNvSpPr/>
            <p:nvPr/>
          </p:nvSpPr>
          <p:spPr>
            <a:xfrm>
              <a:off x="6876090" y="2291056"/>
              <a:ext cx="489600" cy="489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2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9"/>
            <p:cNvSpPr/>
            <p:nvPr/>
          </p:nvSpPr>
          <p:spPr>
            <a:xfrm>
              <a:off x="7030890" y="2446215"/>
              <a:ext cx="179640" cy="171360"/>
            </a:xfrm>
            <a:custGeom>
              <a:avLst/>
              <a:gdLst/>
              <a:ahLst/>
              <a:cxnLst/>
              <a:rect l="l" t="t" r="r" b="b"/>
              <a:pathLst>
                <a:path w="607639" h="579502" extrusionOk="0">
                  <a:moveTo>
                    <a:pt x="315778" y="173080"/>
                  </a:moveTo>
                  <a:lnTo>
                    <a:pt x="315778" y="266058"/>
                  </a:lnTo>
                  <a:cubicBezTo>
                    <a:pt x="315778" y="272814"/>
                    <a:pt x="310258" y="278325"/>
                    <a:pt x="303493" y="278325"/>
                  </a:cubicBezTo>
                  <a:lnTo>
                    <a:pt x="210375" y="278325"/>
                  </a:lnTo>
                  <a:cubicBezTo>
                    <a:pt x="216429" y="324281"/>
                    <a:pt x="255866" y="359925"/>
                    <a:pt x="303493" y="359925"/>
                  </a:cubicBezTo>
                  <a:cubicBezTo>
                    <a:pt x="355303" y="359925"/>
                    <a:pt x="397500" y="317792"/>
                    <a:pt x="397500" y="266058"/>
                  </a:cubicBezTo>
                  <a:cubicBezTo>
                    <a:pt x="397500" y="218502"/>
                    <a:pt x="361802" y="179124"/>
                    <a:pt x="315778" y="173080"/>
                  </a:cubicBezTo>
                  <a:close/>
                  <a:moveTo>
                    <a:pt x="249814" y="160816"/>
                  </a:moveTo>
                  <a:cubicBezTo>
                    <a:pt x="223740" y="165793"/>
                    <a:pt x="203093" y="186410"/>
                    <a:pt x="198110" y="212449"/>
                  </a:cubicBezTo>
                  <a:lnTo>
                    <a:pt x="249814" y="212449"/>
                  </a:lnTo>
                  <a:close/>
                  <a:moveTo>
                    <a:pt x="303493" y="147835"/>
                  </a:moveTo>
                  <a:cubicBezTo>
                    <a:pt x="368835" y="147835"/>
                    <a:pt x="421981" y="200902"/>
                    <a:pt x="421981" y="266058"/>
                  </a:cubicBezTo>
                  <a:cubicBezTo>
                    <a:pt x="421981" y="331303"/>
                    <a:pt x="368835" y="384370"/>
                    <a:pt x="303493" y="384370"/>
                  </a:cubicBezTo>
                  <a:cubicBezTo>
                    <a:pt x="238239" y="384370"/>
                    <a:pt x="185093" y="331303"/>
                    <a:pt x="185093" y="266058"/>
                  </a:cubicBezTo>
                  <a:cubicBezTo>
                    <a:pt x="185093" y="259303"/>
                    <a:pt x="190523" y="253880"/>
                    <a:pt x="197289" y="253880"/>
                  </a:cubicBezTo>
                  <a:lnTo>
                    <a:pt x="291297" y="253880"/>
                  </a:lnTo>
                  <a:lnTo>
                    <a:pt x="291297" y="160013"/>
                  </a:lnTo>
                  <a:cubicBezTo>
                    <a:pt x="291297" y="153257"/>
                    <a:pt x="296727" y="147835"/>
                    <a:pt x="303493" y="147835"/>
                  </a:cubicBezTo>
                  <a:close/>
                  <a:moveTo>
                    <a:pt x="262095" y="135133"/>
                  </a:moveTo>
                  <a:cubicBezTo>
                    <a:pt x="268859" y="135133"/>
                    <a:pt x="274287" y="140643"/>
                    <a:pt x="274287" y="147397"/>
                  </a:cubicBezTo>
                  <a:lnTo>
                    <a:pt x="274287" y="224713"/>
                  </a:lnTo>
                  <a:cubicBezTo>
                    <a:pt x="274287" y="231467"/>
                    <a:pt x="268859" y="236888"/>
                    <a:pt x="262095" y="236888"/>
                  </a:cubicBezTo>
                  <a:lnTo>
                    <a:pt x="184672" y="236888"/>
                  </a:lnTo>
                  <a:cubicBezTo>
                    <a:pt x="177909" y="236888"/>
                    <a:pt x="172391" y="231467"/>
                    <a:pt x="172391" y="224713"/>
                  </a:cubicBezTo>
                  <a:cubicBezTo>
                    <a:pt x="172391" y="175302"/>
                    <a:pt x="212616" y="135133"/>
                    <a:pt x="262095" y="135133"/>
                  </a:cubicBezTo>
                  <a:close/>
                  <a:moveTo>
                    <a:pt x="58120" y="108514"/>
                  </a:moveTo>
                  <a:lnTo>
                    <a:pt x="58120" y="413970"/>
                  </a:lnTo>
                  <a:lnTo>
                    <a:pt x="549430" y="413970"/>
                  </a:lnTo>
                  <a:lnTo>
                    <a:pt x="549430" y="108514"/>
                  </a:lnTo>
                  <a:close/>
                  <a:moveTo>
                    <a:pt x="27236" y="56079"/>
                  </a:moveTo>
                  <a:lnTo>
                    <a:pt x="27236" y="81319"/>
                  </a:lnTo>
                  <a:lnTo>
                    <a:pt x="580403" y="81319"/>
                  </a:lnTo>
                  <a:lnTo>
                    <a:pt x="580403" y="56079"/>
                  </a:lnTo>
                  <a:close/>
                  <a:moveTo>
                    <a:pt x="303775" y="0"/>
                  </a:moveTo>
                  <a:cubicBezTo>
                    <a:pt x="311341" y="0"/>
                    <a:pt x="317393" y="6132"/>
                    <a:pt x="317393" y="13597"/>
                  </a:cubicBezTo>
                  <a:lnTo>
                    <a:pt x="317393" y="28884"/>
                  </a:lnTo>
                  <a:lnTo>
                    <a:pt x="580403" y="28884"/>
                  </a:lnTo>
                  <a:cubicBezTo>
                    <a:pt x="595356" y="28884"/>
                    <a:pt x="607639" y="41148"/>
                    <a:pt x="607639" y="56079"/>
                  </a:cubicBezTo>
                  <a:lnTo>
                    <a:pt x="607639" y="81319"/>
                  </a:lnTo>
                  <a:cubicBezTo>
                    <a:pt x="607639" y="96338"/>
                    <a:pt x="595356" y="108514"/>
                    <a:pt x="580403" y="108514"/>
                  </a:cubicBezTo>
                  <a:lnTo>
                    <a:pt x="576665" y="108514"/>
                  </a:lnTo>
                  <a:lnTo>
                    <a:pt x="576665" y="413970"/>
                  </a:lnTo>
                  <a:cubicBezTo>
                    <a:pt x="576665" y="428990"/>
                    <a:pt x="564472" y="441165"/>
                    <a:pt x="549430" y="441165"/>
                  </a:cubicBezTo>
                  <a:lnTo>
                    <a:pt x="317393" y="441165"/>
                  </a:lnTo>
                  <a:lnTo>
                    <a:pt x="317393" y="481069"/>
                  </a:lnTo>
                  <a:lnTo>
                    <a:pt x="418236" y="554923"/>
                  </a:lnTo>
                  <a:cubicBezTo>
                    <a:pt x="424377" y="559366"/>
                    <a:pt x="425623" y="567898"/>
                    <a:pt x="421173" y="573942"/>
                  </a:cubicBezTo>
                  <a:cubicBezTo>
                    <a:pt x="418503" y="577585"/>
                    <a:pt x="414409" y="579452"/>
                    <a:pt x="410225" y="579452"/>
                  </a:cubicBezTo>
                  <a:cubicBezTo>
                    <a:pt x="407466" y="579452"/>
                    <a:pt x="404618" y="578652"/>
                    <a:pt x="402215" y="576874"/>
                  </a:cubicBezTo>
                  <a:lnTo>
                    <a:pt x="317393" y="514752"/>
                  </a:lnTo>
                  <a:lnTo>
                    <a:pt x="317393" y="565854"/>
                  </a:lnTo>
                  <a:cubicBezTo>
                    <a:pt x="317393" y="573408"/>
                    <a:pt x="311341" y="579452"/>
                    <a:pt x="303775" y="579452"/>
                  </a:cubicBezTo>
                  <a:cubicBezTo>
                    <a:pt x="296299" y="579452"/>
                    <a:pt x="290157" y="573408"/>
                    <a:pt x="290157" y="565854"/>
                  </a:cubicBezTo>
                  <a:lnTo>
                    <a:pt x="290157" y="514752"/>
                  </a:lnTo>
                  <a:lnTo>
                    <a:pt x="205424" y="576874"/>
                  </a:lnTo>
                  <a:cubicBezTo>
                    <a:pt x="199372" y="581318"/>
                    <a:pt x="190827" y="579985"/>
                    <a:pt x="186377" y="573942"/>
                  </a:cubicBezTo>
                  <a:cubicBezTo>
                    <a:pt x="181927" y="567898"/>
                    <a:pt x="183262" y="559366"/>
                    <a:pt x="189314" y="554923"/>
                  </a:cubicBezTo>
                  <a:lnTo>
                    <a:pt x="290157" y="481069"/>
                  </a:lnTo>
                  <a:lnTo>
                    <a:pt x="290157" y="441165"/>
                  </a:lnTo>
                  <a:lnTo>
                    <a:pt x="58120" y="441165"/>
                  </a:lnTo>
                  <a:cubicBezTo>
                    <a:pt x="43167" y="441165"/>
                    <a:pt x="30885" y="428990"/>
                    <a:pt x="30885" y="413970"/>
                  </a:cubicBezTo>
                  <a:lnTo>
                    <a:pt x="30885" y="108514"/>
                  </a:lnTo>
                  <a:lnTo>
                    <a:pt x="27236" y="108514"/>
                  </a:lnTo>
                  <a:cubicBezTo>
                    <a:pt x="12194" y="108514"/>
                    <a:pt x="0" y="96338"/>
                    <a:pt x="0" y="81319"/>
                  </a:cubicBezTo>
                  <a:lnTo>
                    <a:pt x="0" y="56079"/>
                  </a:lnTo>
                  <a:cubicBezTo>
                    <a:pt x="0" y="41148"/>
                    <a:pt x="12194" y="28884"/>
                    <a:pt x="27236" y="28884"/>
                  </a:cubicBezTo>
                  <a:lnTo>
                    <a:pt x="290157" y="28884"/>
                  </a:lnTo>
                  <a:lnTo>
                    <a:pt x="290157" y="13597"/>
                  </a:lnTo>
                  <a:cubicBezTo>
                    <a:pt x="290157" y="6132"/>
                    <a:pt x="296299" y="0"/>
                    <a:pt x="3037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2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9"/>
            <p:cNvSpPr/>
            <p:nvPr/>
          </p:nvSpPr>
          <p:spPr>
            <a:xfrm>
              <a:off x="8862480" y="2428560"/>
              <a:ext cx="172440" cy="179640"/>
            </a:xfrm>
            <a:custGeom>
              <a:avLst/>
              <a:gdLst/>
              <a:ahLst/>
              <a:cxnLst/>
              <a:rect l="l" t="t" r="r" b="b"/>
              <a:pathLst>
                <a:path w="584267" h="608556" extrusionOk="0">
                  <a:moveTo>
                    <a:pt x="582177" y="293917"/>
                  </a:moveTo>
                  <a:cubicBezTo>
                    <a:pt x="584155" y="294839"/>
                    <a:pt x="584753" y="297723"/>
                    <a:pt x="583869" y="302971"/>
                  </a:cubicBezTo>
                  <a:cubicBezTo>
                    <a:pt x="573043" y="369172"/>
                    <a:pt x="519229" y="585339"/>
                    <a:pt x="279094" y="594692"/>
                  </a:cubicBezTo>
                  <a:cubicBezTo>
                    <a:pt x="277324" y="594796"/>
                    <a:pt x="275763" y="594484"/>
                    <a:pt x="274201" y="594173"/>
                  </a:cubicBezTo>
                  <a:cubicBezTo>
                    <a:pt x="316982" y="575362"/>
                    <a:pt x="434083" y="514565"/>
                    <a:pt x="481444" y="395362"/>
                  </a:cubicBezTo>
                  <a:cubicBezTo>
                    <a:pt x="484046" y="388918"/>
                    <a:pt x="484567" y="383202"/>
                    <a:pt x="482901" y="382579"/>
                  </a:cubicBezTo>
                  <a:cubicBezTo>
                    <a:pt x="481236" y="382059"/>
                    <a:pt x="477385" y="386632"/>
                    <a:pt x="473950" y="392556"/>
                  </a:cubicBezTo>
                  <a:cubicBezTo>
                    <a:pt x="425444" y="474761"/>
                    <a:pt x="294811" y="562891"/>
                    <a:pt x="261711" y="583988"/>
                  </a:cubicBezTo>
                  <a:cubicBezTo>
                    <a:pt x="260566" y="581494"/>
                    <a:pt x="259837" y="578688"/>
                    <a:pt x="259837" y="575778"/>
                  </a:cubicBezTo>
                  <a:lnTo>
                    <a:pt x="259837" y="464577"/>
                  </a:lnTo>
                  <a:cubicBezTo>
                    <a:pt x="259837" y="453872"/>
                    <a:pt x="261711" y="436724"/>
                    <a:pt x="267019" y="427579"/>
                  </a:cubicBezTo>
                  <a:cubicBezTo>
                    <a:pt x="277220" y="409703"/>
                    <a:pt x="301785" y="380292"/>
                    <a:pt x="360492" y="347971"/>
                  </a:cubicBezTo>
                  <a:cubicBezTo>
                    <a:pt x="443556" y="302348"/>
                    <a:pt x="532448" y="319288"/>
                    <a:pt x="572210" y="296632"/>
                  </a:cubicBezTo>
                  <a:cubicBezTo>
                    <a:pt x="576842" y="294034"/>
                    <a:pt x="580199" y="292994"/>
                    <a:pt x="582177" y="293917"/>
                  </a:cubicBezTo>
                  <a:close/>
                  <a:moveTo>
                    <a:pt x="274656" y="289106"/>
                  </a:moveTo>
                  <a:lnTo>
                    <a:pt x="323064" y="289106"/>
                  </a:lnTo>
                  <a:lnTo>
                    <a:pt x="323064" y="331845"/>
                  </a:lnTo>
                  <a:cubicBezTo>
                    <a:pt x="302660" y="344427"/>
                    <a:pt x="286836" y="356698"/>
                    <a:pt x="274656" y="367928"/>
                  </a:cubicBezTo>
                  <a:close/>
                  <a:moveTo>
                    <a:pt x="207690" y="289106"/>
                  </a:moveTo>
                  <a:lnTo>
                    <a:pt x="256098" y="289106"/>
                  </a:lnTo>
                  <a:lnTo>
                    <a:pt x="256098" y="390148"/>
                  </a:lnTo>
                  <a:cubicBezTo>
                    <a:pt x="254328" y="392642"/>
                    <a:pt x="252767" y="395033"/>
                    <a:pt x="251413" y="397424"/>
                  </a:cubicBezTo>
                  <a:lnTo>
                    <a:pt x="244230" y="397424"/>
                  </a:lnTo>
                  <a:cubicBezTo>
                    <a:pt x="235798" y="384118"/>
                    <a:pt x="224034" y="369461"/>
                    <a:pt x="207690" y="354388"/>
                  </a:cubicBezTo>
                  <a:close/>
                  <a:moveTo>
                    <a:pt x="32007" y="259919"/>
                  </a:moveTo>
                  <a:cubicBezTo>
                    <a:pt x="34960" y="260049"/>
                    <a:pt x="38109" y="262491"/>
                    <a:pt x="41076" y="266907"/>
                  </a:cubicBezTo>
                  <a:cubicBezTo>
                    <a:pt x="52110" y="283325"/>
                    <a:pt x="77822" y="310445"/>
                    <a:pt x="137781" y="344838"/>
                  </a:cubicBezTo>
                  <a:cubicBezTo>
                    <a:pt x="205026" y="383388"/>
                    <a:pt x="230634" y="424328"/>
                    <a:pt x="240315" y="447188"/>
                  </a:cubicBezTo>
                  <a:cubicBezTo>
                    <a:pt x="244374" y="457059"/>
                    <a:pt x="245936" y="474204"/>
                    <a:pt x="245936" y="484802"/>
                  </a:cubicBezTo>
                  <a:lnTo>
                    <a:pt x="245936" y="592762"/>
                  </a:lnTo>
                  <a:cubicBezTo>
                    <a:pt x="245936" y="595879"/>
                    <a:pt x="245103" y="598685"/>
                    <a:pt x="243854" y="601075"/>
                  </a:cubicBezTo>
                  <a:cubicBezTo>
                    <a:pt x="202008" y="562006"/>
                    <a:pt x="87815" y="449889"/>
                    <a:pt x="64914" y="379959"/>
                  </a:cubicBezTo>
                  <a:cubicBezTo>
                    <a:pt x="62728" y="373413"/>
                    <a:pt x="60334" y="368010"/>
                    <a:pt x="58668" y="368322"/>
                  </a:cubicBezTo>
                  <a:cubicBezTo>
                    <a:pt x="56899" y="368529"/>
                    <a:pt x="56274" y="374244"/>
                    <a:pt x="57523" y="381102"/>
                  </a:cubicBezTo>
                  <a:cubicBezTo>
                    <a:pt x="79279" y="494777"/>
                    <a:pt x="177025" y="574890"/>
                    <a:pt x="225637" y="608556"/>
                  </a:cubicBezTo>
                  <a:cubicBezTo>
                    <a:pt x="154540" y="593490"/>
                    <a:pt x="100410" y="549744"/>
                    <a:pt x="32852" y="465579"/>
                  </a:cubicBezTo>
                  <a:cubicBezTo>
                    <a:pt x="-24400" y="394402"/>
                    <a:pt x="7037" y="304003"/>
                    <a:pt x="24108" y="266803"/>
                  </a:cubicBezTo>
                  <a:cubicBezTo>
                    <a:pt x="26294" y="261972"/>
                    <a:pt x="29053" y="259789"/>
                    <a:pt x="32007" y="259919"/>
                  </a:cubicBezTo>
                  <a:close/>
                  <a:moveTo>
                    <a:pt x="274656" y="196948"/>
                  </a:moveTo>
                  <a:lnTo>
                    <a:pt x="276946" y="196948"/>
                  </a:lnTo>
                  <a:cubicBezTo>
                    <a:pt x="302452" y="196948"/>
                    <a:pt x="323064" y="217636"/>
                    <a:pt x="323064" y="243106"/>
                  </a:cubicBezTo>
                  <a:lnTo>
                    <a:pt x="323064" y="270759"/>
                  </a:lnTo>
                  <a:lnTo>
                    <a:pt x="274656" y="270759"/>
                  </a:lnTo>
                  <a:close/>
                  <a:moveTo>
                    <a:pt x="253808" y="196948"/>
                  </a:moveTo>
                  <a:lnTo>
                    <a:pt x="256098" y="196948"/>
                  </a:lnTo>
                  <a:lnTo>
                    <a:pt x="256098" y="270759"/>
                  </a:lnTo>
                  <a:lnTo>
                    <a:pt x="207690" y="270759"/>
                  </a:lnTo>
                  <a:lnTo>
                    <a:pt x="207690" y="243106"/>
                  </a:lnTo>
                  <a:cubicBezTo>
                    <a:pt x="207690" y="217636"/>
                    <a:pt x="228302" y="196948"/>
                    <a:pt x="253808" y="196948"/>
                  </a:cubicBezTo>
                  <a:close/>
                  <a:moveTo>
                    <a:pt x="267670" y="0"/>
                  </a:moveTo>
                  <a:cubicBezTo>
                    <a:pt x="284321" y="0"/>
                    <a:pt x="300243" y="5611"/>
                    <a:pt x="312522" y="15795"/>
                  </a:cubicBezTo>
                  <a:lnTo>
                    <a:pt x="445310" y="125946"/>
                  </a:lnTo>
                  <a:cubicBezTo>
                    <a:pt x="465291" y="142572"/>
                    <a:pt x="479860" y="173539"/>
                    <a:pt x="479860" y="199622"/>
                  </a:cubicBezTo>
                  <a:lnTo>
                    <a:pt x="479860" y="283378"/>
                  </a:lnTo>
                  <a:cubicBezTo>
                    <a:pt x="457070" y="285976"/>
                    <a:pt x="431990" y="289613"/>
                    <a:pt x="406077" y="296992"/>
                  </a:cubicBezTo>
                  <a:lnTo>
                    <a:pt x="406077" y="199622"/>
                  </a:lnTo>
                  <a:cubicBezTo>
                    <a:pt x="406077" y="195258"/>
                    <a:pt x="401499" y="185386"/>
                    <a:pt x="398064" y="182580"/>
                  </a:cubicBezTo>
                  <a:lnTo>
                    <a:pt x="267670" y="74403"/>
                  </a:lnTo>
                  <a:lnTo>
                    <a:pt x="137276" y="182580"/>
                  </a:lnTo>
                  <a:cubicBezTo>
                    <a:pt x="133945" y="185386"/>
                    <a:pt x="129263" y="195258"/>
                    <a:pt x="129263" y="199622"/>
                  </a:cubicBezTo>
                  <a:lnTo>
                    <a:pt x="129263" y="307383"/>
                  </a:lnTo>
                  <a:cubicBezTo>
                    <a:pt x="82849" y="278702"/>
                    <a:pt x="63285" y="256984"/>
                    <a:pt x="55480" y="245657"/>
                  </a:cubicBezTo>
                  <a:lnTo>
                    <a:pt x="55480" y="199622"/>
                  </a:lnTo>
                  <a:cubicBezTo>
                    <a:pt x="55480" y="173539"/>
                    <a:pt x="70049" y="142572"/>
                    <a:pt x="90134" y="125946"/>
                  </a:cubicBezTo>
                  <a:lnTo>
                    <a:pt x="222818" y="15795"/>
                  </a:lnTo>
                  <a:cubicBezTo>
                    <a:pt x="235097" y="5611"/>
                    <a:pt x="251019" y="0"/>
                    <a:pt x="2676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2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9"/>
            <p:cNvSpPr/>
            <p:nvPr/>
          </p:nvSpPr>
          <p:spPr>
            <a:xfrm>
              <a:off x="1629720" y="4774680"/>
              <a:ext cx="489600" cy="489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2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9"/>
            <p:cNvSpPr/>
            <p:nvPr/>
          </p:nvSpPr>
          <p:spPr>
            <a:xfrm>
              <a:off x="1795320" y="4925880"/>
              <a:ext cx="158400" cy="179640"/>
            </a:xfrm>
            <a:custGeom>
              <a:avLst/>
              <a:gdLst/>
              <a:ahLst/>
              <a:cxnLst/>
              <a:rect l="l" t="t" r="r" b="b"/>
              <a:pathLst>
                <a:path w="2288" h="2598" extrusionOk="0">
                  <a:moveTo>
                    <a:pt x="2281" y="1465"/>
                  </a:moveTo>
                  <a:cubicBezTo>
                    <a:pt x="2220" y="1286"/>
                    <a:pt x="2159" y="1111"/>
                    <a:pt x="2125" y="924"/>
                  </a:cubicBezTo>
                  <a:cubicBezTo>
                    <a:pt x="2112" y="850"/>
                    <a:pt x="2015" y="868"/>
                    <a:pt x="1992" y="924"/>
                  </a:cubicBezTo>
                  <a:cubicBezTo>
                    <a:pt x="1948" y="1035"/>
                    <a:pt x="1904" y="1146"/>
                    <a:pt x="1863" y="1258"/>
                  </a:cubicBezTo>
                  <a:cubicBezTo>
                    <a:pt x="1840" y="1319"/>
                    <a:pt x="1790" y="1411"/>
                    <a:pt x="1809" y="1480"/>
                  </a:cubicBezTo>
                  <a:cubicBezTo>
                    <a:pt x="1783" y="1516"/>
                    <a:pt x="1783" y="1565"/>
                    <a:pt x="1848" y="1586"/>
                  </a:cubicBezTo>
                  <a:cubicBezTo>
                    <a:pt x="1878" y="1596"/>
                    <a:pt x="1908" y="1602"/>
                    <a:pt x="1938" y="1607"/>
                  </a:cubicBezTo>
                  <a:cubicBezTo>
                    <a:pt x="1927" y="1644"/>
                    <a:pt x="1916" y="1681"/>
                    <a:pt x="1899" y="1716"/>
                  </a:cubicBezTo>
                  <a:cubicBezTo>
                    <a:pt x="1861" y="1789"/>
                    <a:pt x="1799" y="1850"/>
                    <a:pt x="1734" y="1899"/>
                  </a:cubicBezTo>
                  <a:cubicBezTo>
                    <a:pt x="1586" y="2012"/>
                    <a:pt x="1393" y="2062"/>
                    <a:pt x="1211" y="2079"/>
                  </a:cubicBezTo>
                  <a:cubicBezTo>
                    <a:pt x="1201" y="2080"/>
                    <a:pt x="1190" y="2080"/>
                    <a:pt x="1180" y="2081"/>
                  </a:cubicBezTo>
                  <a:cubicBezTo>
                    <a:pt x="1178" y="2066"/>
                    <a:pt x="1177" y="2052"/>
                    <a:pt x="1176" y="2038"/>
                  </a:cubicBezTo>
                  <a:cubicBezTo>
                    <a:pt x="1167" y="1852"/>
                    <a:pt x="1173" y="1665"/>
                    <a:pt x="1178" y="1479"/>
                  </a:cubicBezTo>
                  <a:cubicBezTo>
                    <a:pt x="1183" y="1309"/>
                    <a:pt x="1195" y="1137"/>
                    <a:pt x="1200" y="965"/>
                  </a:cubicBezTo>
                  <a:cubicBezTo>
                    <a:pt x="1262" y="972"/>
                    <a:pt x="1326" y="981"/>
                    <a:pt x="1388" y="979"/>
                  </a:cubicBezTo>
                  <a:cubicBezTo>
                    <a:pt x="1391" y="992"/>
                    <a:pt x="1399" y="1003"/>
                    <a:pt x="1409" y="1012"/>
                  </a:cubicBezTo>
                  <a:cubicBezTo>
                    <a:pt x="1434" y="1041"/>
                    <a:pt x="1476" y="1041"/>
                    <a:pt x="1501" y="1012"/>
                  </a:cubicBezTo>
                  <a:cubicBezTo>
                    <a:pt x="1511" y="1003"/>
                    <a:pt x="1519" y="991"/>
                    <a:pt x="1522" y="978"/>
                  </a:cubicBezTo>
                  <a:cubicBezTo>
                    <a:pt x="1528" y="956"/>
                    <a:pt x="1526" y="931"/>
                    <a:pt x="1526" y="908"/>
                  </a:cubicBezTo>
                  <a:lnTo>
                    <a:pt x="1526" y="847"/>
                  </a:lnTo>
                  <a:cubicBezTo>
                    <a:pt x="1526" y="809"/>
                    <a:pt x="1493" y="776"/>
                    <a:pt x="1455" y="776"/>
                  </a:cubicBezTo>
                  <a:cubicBezTo>
                    <a:pt x="1423" y="776"/>
                    <a:pt x="1395" y="799"/>
                    <a:pt x="1387" y="828"/>
                  </a:cubicBezTo>
                  <a:cubicBezTo>
                    <a:pt x="1327" y="813"/>
                    <a:pt x="1264" y="812"/>
                    <a:pt x="1202" y="810"/>
                  </a:cubicBezTo>
                  <a:cubicBezTo>
                    <a:pt x="1202" y="735"/>
                    <a:pt x="1199" y="659"/>
                    <a:pt x="1193" y="584"/>
                  </a:cubicBezTo>
                  <a:cubicBezTo>
                    <a:pt x="1297" y="558"/>
                    <a:pt x="1391" y="480"/>
                    <a:pt x="1431" y="385"/>
                  </a:cubicBezTo>
                  <a:cubicBezTo>
                    <a:pt x="1470" y="292"/>
                    <a:pt x="1441" y="197"/>
                    <a:pt x="1375" y="124"/>
                  </a:cubicBezTo>
                  <a:cubicBezTo>
                    <a:pt x="1315" y="57"/>
                    <a:pt x="1196" y="0"/>
                    <a:pt x="1109" y="37"/>
                  </a:cubicBezTo>
                  <a:cubicBezTo>
                    <a:pt x="1109" y="37"/>
                    <a:pt x="1109" y="37"/>
                    <a:pt x="1109" y="37"/>
                  </a:cubicBezTo>
                  <a:cubicBezTo>
                    <a:pt x="988" y="48"/>
                    <a:pt x="885" y="127"/>
                    <a:pt x="860" y="255"/>
                  </a:cubicBezTo>
                  <a:cubicBezTo>
                    <a:pt x="837" y="376"/>
                    <a:pt x="900" y="516"/>
                    <a:pt x="1013" y="570"/>
                  </a:cubicBezTo>
                  <a:cubicBezTo>
                    <a:pt x="1033" y="580"/>
                    <a:pt x="1055" y="586"/>
                    <a:pt x="1077" y="590"/>
                  </a:cubicBezTo>
                  <a:cubicBezTo>
                    <a:pt x="1068" y="662"/>
                    <a:pt x="1062" y="735"/>
                    <a:pt x="1056" y="808"/>
                  </a:cubicBezTo>
                  <a:cubicBezTo>
                    <a:pt x="1001" y="808"/>
                    <a:pt x="947" y="810"/>
                    <a:pt x="892" y="813"/>
                  </a:cubicBezTo>
                  <a:cubicBezTo>
                    <a:pt x="892" y="803"/>
                    <a:pt x="891" y="793"/>
                    <a:pt x="891" y="784"/>
                  </a:cubicBezTo>
                  <a:cubicBezTo>
                    <a:pt x="896" y="691"/>
                    <a:pt x="748" y="690"/>
                    <a:pt x="747" y="784"/>
                  </a:cubicBezTo>
                  <a:cubicBezTo>
                    <a:pt x="747" y="829"/>
                    <a:pt x="742" y="876"/>
                    <a:pt x="748" y="921"/>
                  </a:cubicBezTo>
                  <a:cubicBezTo>
                    <a:pt x="756" y="983"/>
                    <a:pt x="811" y="1002"/>
                    <a:pt x="851" y="981"/>
                  </a:cubicBezTo>
                  <a:cubicBezTo>
                    <a:pt x="872" y="980"/>
                    <a:pt x="891" y="967"/>
                    <a:pt x="899" y="946"/>
                  </a:cubicBezTo>
                  <a:cubicBezTo>
                    <a:pt x="948" y="949"/>
                    <a:pt x="998" y="951"/>
                    <a:pt x="1047" y="954"/>
                  </a:cubicBezTo>
                  <a:cubicBezTo>
                    <a:pt x="1037" y="1129"/>
                    <a:pt x="1031" y="1305"/>
                    <a:pt x="1024" y="1479"/>
                  </a:cubicBezTo>
                  <a:cubicBezTo>
                    <a:pt x="1017" y="1665"/>
                    <a:pt x="1014" y="1851"/>
                    <a:pt x="1021" y="2038"/>
                  </a:cubicBezTo>
                  <a:cubicBezTo>
                    <a:pt x="1022" y="2051"/>
                    <a:pt x="1022" y="2066"/>
                    <a:pt x="1022" y="2081"/>
                  </a:cubicBezTo>
                  <a:cubicBezTo>
                    <a:pt x="722" y="2061"/>
                    <a:pt x="421" y="1927"/>
                    <a:pt x="289" y="1649"/>
                  </a:cubicBezTo>
                  <a:cubicBezTo>
                    <a:pt x="342" y="1639"/>
                    <a:pt x="422" y="1633"/>
                    <a:pt x="434" y="1569"/>
                  </a:cubicBezTo>
                  <a:cubicBezTo>
                    <a:pt x="439" y="1539"/>
                    <a:pt x="429" y="1506"/>
                    <a:pt x="402" y="1492"/>
                  </a:cubicBezTo>
                  <a:cubicBezTo>
                    <a:pt x="401" y="1485"/>
                    <a:pt x="399" y="1478"/>
                    <a:pt x="395" y="1470"/>
                  </a:cubicBezTo>
                  <a:cubicBezTo>
                    <a:pt x="338" y="1362"/>
                    <a:pt x="258" y="1263"/>
                    <a:pt x="215" y="1148"/>
                  </a:cubicBezTo>
                  <a:cubicBezTo>
                    <a:pt x="192" y="1085"/>
                    <a:pt x="111" y="1085"/>
                    <a:pt x="88" y="1148"/>
                  </a:cubicBezTo>
                  <a:cubicBezTo>
                    <a:pt x="29" y="1306"/>
                    <a:pt x="0" y="1457"/>
                    <a:pt x="39" y="1624"/>
                  </a:cubicBezTo>
                  <a:cubicBezTo>
                    <a:pt x="45" y="1653"/>
                    <a:pt x="75" y="1663"/>
                    <a:pt x="101" y="1658"/>
                  </a:cubicBezTo>
                  <a:cubicBezTo>
                    <a:pt x="125" y="1661"/>
                    <a:pt x="149" y="1661"/>
                    <a:pt x="172" y="1661"/>
                  </a:cubicBezTo>
                  <a:cubicBezTo>
                    <a:pt x="253" y="2008"/>
                    <a:pt x="572" y="2179"/>
                    <a:pt x="906" y="2228"/>
                  </a:cubicBezTo>
                  <a:cubicBezTo>
                    <a:pt x="931" y="2337"/>
                    <a:pt x="982" y="2443"/>
                    <a:pt x="1043" y="2536"/>
                  </a:cubicBezTo>
                  <a:cubicBezTo>
                    <a:pt x="1083" y="2598"/>
                    <a:pt x="1172" y="2572"/>
                    <a:pt x="1177" y="2500"/>
                  </a:cubicBezTo>
                  <a:cubicBezTo>
                    <a:pt x="1177" y="2509"/>
                    <a:pt x="1185" y="2477"/>
                    <a:pt x="1189" y="2468"/>
                  </a:cubicBezTo>
                  <a:cubicBezTo>
                    <a:pt x="1199" y="2446"/>
                    <a:pt x="1211" y="2426"/>
                    <a:pt x="1223" y="2405"/>
                  </a:cubicBezTo>
                  <a:cubicBezTo>
                    <a:pt x="1234" y="2386"/>
                    <a:pt x="1247" y="2368"/>
                    <a:pt x="1259" y="2349"/>
                  </a:cubicBezTo>
                  <a:cubicBezTo>
                    <a:pt x="1264" y="2342"/>
                    <a:pt x="1268" y="2335"/>
                    <a:pt x="1273" y="2328"/>
                  </a:cubicBezTo>
                  <a:cubicBezTo>
                    <a:pt x="1277" y="2322"/>
                    <a:pt x="1293" y="2305"/>
                    <a:pt x="1277" y="2322"/>
                  </a:cubicBezTo>
                  <a:cubicBezTo>
                    <a:pt x="1304" y="2294"/>
                    <a:pt x="1300" y="2258"/>
                    <a:pt x="1280" y="2234"/>
                  </a:cubicBezTo>
                  <a:cubicBezTo>
                    <a:pt x="1483" y="2210"/>
                    <a:pt x="1683" y="2139"/>
                    <a:pt x="1845" y="2015"/>
                  </a:cubicBezTo>
                  <a:cubicBezTo>
                    <a:pt x="1948" y="1936"/>
                    <a:pt x="2086" y="1773"/>
                    <a:pt x="2094" y="1624"/>
                  </a:cubicBezTo>
                  <a:cubicBezTo>
                    <a:pt x="2146" y="1628"/>
                    <a:pt x="2201" y="1630"/>
                    <a:pt x="2245" y="1609"/>
                  </a:cubicBezTo>
                  <a:cubicBezTo>
                    <a:pt x="2278" y="1594"/>
                    <a:pt x="2287" y="1550"/>
                    <a:pt x="2274" y="1517"/>
                  </a:cubicBezTo>
                  <a:cubicBezTo>
                    <a:pt x="2284" y="1503"/>
                    <a:pt x="2288" y="1485"/>
                    <a:pt x="2281" y="1465"/>
                  </a:cubicBezTo>
                  <a:close/>
                  <a:moveTo>
                    <a:pt x="1065" y="420"/>
                  </a:moveTo>
                  <a:cubicBezTo>
                    <a:pt x="1019" y="392"/>
                    <a:pt x="1002" y="323"/>
                    <a:pt x="1010" y="274"/>
                  </a:cubicBezTo>
                  <a:cubicBezTo>
                    <a:pt x="1021" y="207"/>
                    <a:pt x="1073" y="171"/>
                    <a:pt x="1131" y="148"/>
                  </a:cubicBezTo>
                  <a:cubicBezTo>
                    <a:pt x="1208" y="195"/>
                    <a:pt x="1340" y="234"/>
                    <a:pt x="1280" y="343"/>
                  </a:cubicBezTo>
                  <a:cubicBezTo>
                    <a:pt x="1258" y="383"/>
                    <a:pt x="1213" y="417"/>
                    <a:pt x="1165" y="430"/>
                  </a:cubicBezTo>
                  <a:cubicBezTo>
                    <a:pt x="1148" y="418"/>
                    <a:pt x="1121" y="420"/>
                    <a:pt x="1105" y="434"/>
                  </a:cubicBezTo>
                  <a:cubicBezTo>
                    <a:pt x="1091" y="432"/>
                    <a:pt x="1077" y="428"/>
                    <a:pt x="1065" y="420"/>
                  </a:cubicBezTo>
                  <a:close/>
                  <a:moveTo>
                    <a:pt x="1032" y="2241"/>
                  </a:moveTo>
                  <a:cubicBezTo>
                    <a:pt x="1034" y="2257"/>
                    <a:pt x="1037" y="2272"/>
                    <a:pt x="1040" y="2287"/>
                  </a:cubicBezTo>
                  <a:cubicBezTo>
                    <a:pt x="1029" y="2271"/>
                    <a:pt x="1019" y="2255"/>
                    <a:pt x="1010" y="2239"/>
                  </a:cubicBezTo>
                  <a:cubicBezTo>
                    <a:pt x="1017" y="2240"/>
                    <a:pt x="1025" y="2241"/>
                    <a:pt x="1032" y="22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2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9"/>
            <p:cNvSpPr/>
            <p:nvPr/>
          </p:nvSpPr>
          <p:spPr>
            <a:xfrm>
              <a:off x="5190379" y="4912766"/>
              <a:ext cx="489600" cy="489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2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9"/>
            <p:cNvSpPr/>
            <p:nvPr/>
          </p:nvSpPr>
          <p:spPr>
            <a:xfrm>
              <a:off x="5347338" y="5063966"/>
              <a:ext cx="176040" cy="179640"/>
            </a:xfrm>
            <a:custGeom>
              <a:avLst/>
              <a:gdLst/>
              <a:ahLst/>
              <a:cxnLst/>
              <a:rect l="l" t="t" r="r" b="b"/>
              <a:pathLst>
                <a:path w="2998" h="3061" extrusionOk="0">
                  <a:moveTo>
                    <a:pt x="2828" y="429"/>
                  </a:moveTo>
                  <a:cubicBezTo>
                    <a:pt x="2822" y="390"/>
                    <a:pt x="2794" y="357"/>
                    <a:pt x="2756" y="347"/>
                  </a:cubicBezTo>
                  <a:lnTo>
                    <a:pt x="1526" y="5"/>
                  </a:lnTo>
                  <a:cubicBezTo>
                    <a:pt x="1508" y="0"/>
                    <a:pt x="1490" y="0"/>
                    <a:pt x="1472" y="5"/>
                  </a:cubicBezTo>
                  <a:lnTo>
                    <a:pt x="242" y="347"/>
                  </a:lnTo>
                  <a:cubicBezTo>
                    <a:pt x="204" y="357"/>
                    <a:pt x="176" y="390"/>
                    <a:pt x="170" y="429"/>
                  </a:cubicBezTo>
                  <a:cubicBezTo>
                    <a:pt x="163" y="481"/>
                    <a:pt x="0" y="1693"/>
                    <a:pt x="418" y="2295"/>
                  </a:cubicBezTo>
                  <a:cubicBezTo>
                    <a:pt x="835" y="2898"/>
                    <a:pt x="1450" y="3052"/>
                    <a:pt x="1476" y="3058"/>
                  </a:cubicBezTo>
                  <a:cubicBezTo>
                    <a:pt x="1483" y="3060"/>
                    <a:pt x="1491" y="3061"/>
                    <a:pt x="1499" y="3061"/>
                  </a:cubicBezTo>
                  <a:cubicBezTo>
                    <a:pt x="1507" y="3061"/>
                    <a:pt x="1515" y="3060"/>
                    <a:pt x="1522" y="3058"/>
                  </a:cubicBezTo>
                  <a:cubicBezTo>
                    <a:pt x="1548" y="3052"/>
                    <a:pt x="2164" y="2898"/>
                    <a:pt x="2580" y="2295"/>
                  </a:cubicBezTo>
                  <a:cubicBezTo>
                    <a:pt x="2998" y="1693"/>
                    <a:pt x="2835" y="481"/>
                    <a:pt x="2828" y="429"/>
                  </a:cubicBezTo>
                  <a:close/>
                  <a:moveTo>
                    <a:pt x="2401" y="2171"/>
                  </a:moveTo>
                  <a:cubicBezTo>
                    <a:pt x="2039" y="2693"/>
                    <a:pt x="1498" y="2824"/>
                    <a:pt x="1498" y="2824"/>
                  </a:cubicBezTo>
                  <a:lnTo>
                    <a:pt x="1498" y="1531"/>
                  </a:lnTo>
                  <a:lnTo>
                    <a:pt x="381" y="1531"/>
                  </a:lnTo>
                  <a:cubicBezTo>
                    <a:pt x="316" y="1046"/>
                    <a:pt x="386" y="547"/>
                    <a:pt x="386" y="547"/>
                  </a:cubicBezTo>
                  <a:lnTo>
                    <a:pt x="1498" y="238"/>
                  </a:lnTo>
                  <a:lnTo>
                    <a:pt x="1498" y="1531"/>
                  </a:lnTo>
                  <a:lnTo>
                    <a:pt x="2614" y="1531"/>
                  </a:lnTo>
                  <a:cubicBezTo>
                    <a:pt x="2582" y="1767"/>
                    <a:pt x="2519" y="2000"/>
                    <a:pt x="2401" y="21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2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9"/>
            <p:cNvSpPr/>
            <p:nvPr/>
          </p:nvSpPr>
          <p:spPr>
            <a:xfrm>
              <a:off x="9123386" y="4801435"/>
              <a:ext cx="489600" cy="489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21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9"/>
            <p:cNvSpPr/>
            <p:nvPr/>
          </p:nvSpPr>
          <p:spPr>
            <a:xfrm>
              <a:off x="9278186" y="4972434"/>
              <a:ext cx="179640" cy="177480"/>
            </a:xfrm>
            <a:custGeom>
              <a:avLst/>
              <a:gdLst/>
              <a:ahLst/>
              <a:cxnLst/>
              <a:rect l="l" t="t" r="r" b="b"/>
              <a:pathLst>
                <a:path w="3968" h="3926" extrusionOk="0">
                  <a:moveTo>
                    <a:pt x="3952" y="487"/>
                  </a:moveTo>
                  <a:cubicBezTo>
                    <a:pt x="3937" y="450"/>
                    <a:pt x="3900" y="426"/>
                    <a:pt x="3860" y="426"/>
                  </a:cubicBezTo>
                  <a:lnTo>
                    <a:pt x="3542" y="426"/>
                  </a:lnTo>
                  <a:lnTo>
                    <a:pt x="3542" y="108"/>
                  </a:lnTo>
                  <a:cubicBezTo>
                    <a:pt x="3542" y="67"/>
                    <a:pt x="3518" y="31"/>
                    <a:pt x="3480" y="15"/>
                  </a:cubicBezTo>
                  <a:cubicBezTo>
                    <a:pt x="3443" y="0"/>
                    <a:pt x="3400" y="8"/>
                    <a:pt x="3371" y="37"/>
                  </a:cubicBezTo>
                  <a:lnTo>
                    <a:pt x="3044" y="364"/>
                  </a:lnTo>
                  <a:cubicBezTo>
                    <a:pt x="2732" y="151"/>
                    <a:pt x="2355" y="27"/>
                    <a:pt x="1949" y="27"/>
                  </a:cubicBezTo>
                  <a:cubicBezTo>
                    <a:pt x="874" y="27"/>
                    <a:pt x="0" y="901"/>
                    <a:pt x="0" y="1976"/>
                  </a:cubicBezTo>
                  <a:cubicBezTo>
                    <a:pt x="0" y="3052"/>
                    <a:pt x="874" y="3926"/>
                    <a:pt x="1949" y="3926"/>
                  </a:cubicBezTo>
                  <a:cubicBezTo>
                    <a:pt x="3024" y="3926"/>
                    <a:pt x="3899" y="3052"/>
                    <a:pt x="3899" y="1976"/>
                  </a:cubicBezTo>
                  <a:cubicBezTo>
                    <a:pt x="3899" y="1593"/>
                    <a:pt x="3787" y="1234"/>
                    <a:pt x="3595" y="932"/>
                  </a:cubicBezTo>
                  <a:lnTo>
                    <a:pt x="3931" y="596"/>
                  </a:lnTo>
                  <a:cubicBezTo>
                    <a:pt x="3959" y="568"/>
                    <a:pt x="3968" y="525"/>
                    <a:pt x="3952" y="487"/>
                  </a:cubicBezTo>
                  <a:close/>
                  <a:moveTo>
                    <a:pt x="3342" y="484"/>
                  </a:moveTo>
                  <a:lnTo>
                    <a:pt x="3019" y="807"/>
                  </a:lnTo>
                  <a:lnTo>
                    <a:pt x="3019" y="672"/>
                  </a:lnTo>
                  <a:lnTo>
                    <a:pt x="3342" y="349"/>
                  </a:lnTo>
                  <a:lnTo>
                    <a:pt x="3342" y="484"/>
                  </a:lnTo>
                  <a:close/>
                  <a:moveTo>
                    <a:pt x="2483" y="1976"/>
                  </a:moveTo>
                  <a:cubicBezTo>
                    <a:pt x="2483" y="2271"/>
                    <a:pt x="2243" y="2510"/>
                    <a:pt x="1949" y="2510"/>
                  </a:cubicBezTo>
                  <a:cubicBezTo>
                    <a:pt x="1655" y="2510"/>
                    <a:pt x="1416" y="2271"/>
                    <a:pt x="1416" y="1976"/>
                  </a:cubicBezTo>
                  <a:cubicBezTo>
                    <a:pt x="1416" y="1682"/>
                    <a:pt x="1655" y="1443"/>
                    <a:pt x="1949" y="1443"/>
                  </a:cubicBezTo>
                  <a:cubicBezTo>
                    <a:pt x="2071" y="1443"/>
                    <a:pt x="2184" y="1484"/>
                    <a:pt x="2273" y="1553"/>
                  </a:cubicBezTo>
                  <a:lnTo>
                    <a:pt x="2099" y="1728"/>
                  </a:lnTo>
                  <a:cubicBezTo>
                    <a:pt x="2055" y="1702"/>
                    <a:pt x="2004" y="1686"/>
                    <a:pt x="1949" y="1686"/>
                  </a:cubicBezTo>
                  <a:cubicBezTo>
                    <a:pt x="1790" y="1686"/>
                    <a:pt x="1659" y="1817"/>
                    <a:pt x="1659" y="1976"/>
                  </a:cubicBezTo>
                  <a:cubicBezTo>
                    <a:pt x="1659" y="2136"/>
                    <a:pt x="1790" y="2267"/>
                    <a:pt x="1949" y="2267"/>
                  </a:cubicBezTo>
                  <a:cubicBezTo>
                    <a:pt x="2109" y="2267"/>
                    <a:pt x="2239" y="2136"/>
                    <a:pt x="2239" y="1976"/>
                  </a:cubicBezTo>
                  <a:cubicBezTo>
                    <a:pt x="2239" y="1944"/>
                    <a:pt x="2234" y="1914"/>
                    <a:pt x="2225" y="1885"/>
                  </a:cubicBezTo>
                  <a:lnTo>
                    <a:pt x="2407" y="1703"/>
                  </a:lnTo>
                  <a:cubicBezTo>
                    <a:pt x="2455" y="1783"/>
                    <a:pt x="2483" y="1876"/>
                    <a:pt x="2483" y="1976"/>
                  </a:cubicBezTo>
                  <a:close/>
                  <a:moveTo>
                    <a:pt x="2416" y="1411"/>
                  </a:moveTo>
                  <a:cubicBezTo>
                    <a:pt x="2289" y="1306"/>
                    <a:pt x="2126" y="1243"/>
                    <a:pt x="1949" y="1243"/>
                  </a:cubicBezTo>
                  <a:cubicBezTo>
                    <a:pt x="1545" y="1243"/>
                    <a:pt x="1216" y="1572"/>
                    <a:pt x="1216" y="1976"/>
                  </a:cubicBezTo>
                  <a:cubicBezTo>
                    <a:pt x="1216" y="2381"/>
                    <a:pt x="1545" y="2710"/>
                    <a:pt x="1949" y="2710"/>
                  </a:cubicBezTo>
                  <a:cubicBezTo>
                    <a:pt x="2354" y="2710"/>
                    <a:pt x="2683" y="2381"/>
                    <a:pt x="2683" y="1976"/>
                  </a:cubicBezTo>
                  <a:cubicBezTo>
                    <a:pt x="2683" y="1821"/>
                    <a:pt x="2634" y="1677"/>
                    <a:pt x="2551" y="1558"/>
                  </a:cubicBezTo>
                  <a:lnTo>
                    <a:pt x="2861" y="1249"/>
                  </a:lnTo>
                  <a:cubicBezTo>
                    <a:pt x="3020" y="1448"/>
                    <a:pt x="3116" y="1701"/>
                    <a:pt x="3116" y="1976"/>
                  </a:cubicBezTo>
                  <a:cubicBezTo>
                    <a:pt x="3116" y="2620"/>
                    <a:pt x="2593" y="3143"/>
                    <a:pt x="1949" y="3143"/>
                  </a:cubicBezTo>
                  <a:cubicBezTo>
                    <a:pt x="1306" y="3143"/>
                    <a:pt x="783" y="2620"/>
                    <a:pt x="783" y="1976"/>
                  </a:cubicBezTo>
                  <a:cubicBezTo>
                    <a:pt x="783" y="1333"/>
                    <a:pt x="1306" y="809"/>
                    <a:pt x="1949" y="809"/>
                  </a:cubicBezTo>
                  <a:cubicBezTo>
                    <a:pt x="2246" y="809"/>
                    <a:pt x="2517" y="921"/>
                    <a:pt x="2723" y="1104"/>
                  </a:cubicBezTo>
                  <a:lnTo>
                    <a:pt x="2416" y="1411"/>
                  </a:lnTo>
                  <a:close/>
                  <a:moveTo>
                    <a:pt x="3699" y="1976"/>
                  </a:moveTo>
                  <a:cubicBezTo>
                    <a:pt x="3699" y="2941"/>
                    <a:pt x="2914" y="3726"/>
                    <a:pt x="1949" y="3726"/>
                  </a:cubicBezTo>
                  <a:cubicBezTo>
                    <a:pt x="985" y="3726"/>
                    <a:pt x="200" y="2941"/>
                    <a:pt x="200" y="1976"/>
                  </a:cubicBezTo>
                  <a:cubicBezTo>
                    <a:pt x="200" y="1012"/>
                    <a:pt x="985" y="227"/>
                    <a:pt x="1949" y="227"/>
                  </a:cubicBezTo>
                  <a:cubicBezTo>
                    <a:pt x="2300" y="227"/>
                    <a:pt x="2626" y="331"/>
                    <a:pt x="2900" y="509"/>
                  </a:cubicBezTo>
                  <a:lnTo>
                    <a:pt x="2849" y="560"/>
                  </a:lnTo>
                  <a:cubicBezTo>
                    <a:pt x="2830" y="578"/>
                    <a:pt x="2819" y="604"/>
                    <a:pt x="2819" y="630"/>
                  </a:cubicBezTo>
                  <a:lnTo>
                    <a:pt x="2819" y="923"/>
                  </a:lnTo>
                  <a:cubicBezTo>
                    <a:pt x="2583" y="727"/>
                    <a:pt x="2280" y="609"/>
                    <a:pt x="1949" y="609"/>
                  </a:cubicBezTo>
                  <a:cubicBezTo>
                    <a:pt x="1196" y="609"/>
                    <a:pt x="583" y="1223"/>
                    <a:pt x="583" y="1976"/>
                  </a:cubicBezTo>
                  <a:cubicBezTo>
                    <a:pt x="583" y="2730"/>
                    <a:pt x="1196" y="3343"/>
                    <a:pt x="1949" y="3343"/>
                  </a:cubicBezTo>
                  <a:cubicBezTo>
                    <a:pt x="2703" y="3343"/>
                    <a:pt x="3316" y="2730"/>
                    <a:pt x="3316" y="1976"/>
                  </a:cubicBezTo>
                  <a:cubicBezTo>
                    <a:pt x="3316" y="1665"/>
                    <a:pt x="3212" y="1378"/>
                    <a:pt x="3036" y="1148"/>
                  </a:cubicBezTo>
                  <a:lnTo>
                    <a:pt x="3337" y="1148"/>
                  </a:lnTo>
                  <a:cubicBezTo>
                    <a:pt x="3364" y="1148"/>
                    <a:pt x="3389" y="1138"/>
                    <a:pt x="3408" y="1119"/>
                  </a:cubicBezTo>
                  <a:lnTo>
                    <a:pt x="3450" y="1078"/>
                  </a:lnTo>
                  <a:cubicBezTo>
                    <a:pt x="3608" y="1341"/>
                    <a:pt x="3699" y="1648"/>
                    <a:pt x="3699" y="1976"/>
                  </a:cubicBezTo>
                  <a:close/>
                  <a:moveTo>
                    <a:pt x="3296" y="948"/>
                  </a:moveTo>
                  <a:lnTo>
                    <a:pt x="3161" y="948"/>
                  </a:lnTo>
                  <a:lnTo>
                    <a:pt x="3483" y="626"/>
                  </a:lnTo>
                  <a:lnTo>
                    <a:pt x="3619" y="626"/>
                  </a:lnTo>
                  <a:lnTo>
                    <a:pt x="3296" y="9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2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9"/>
            <p:cNvSpPr/>
            <p:nvPr/>
          </p:nvSpPr>
          <p:spPr>
            <a:xfrm>
              <a:off x="10287000" y="4941360"/>
              <a:ext cx="153360" cy="179640"/>
            </a:xfrm>
            <a:custGeom>
              <a:avLst/>
              <a:gdLst/>
              <a:ahLst/>
              <a:cxnLst/>
              <a:rect l="l" t="t" r="r" b="b"/>
              <a:pathLst>
                <a:path w="5568" h="6532" extrusionOk="0">
                  <a:moveTo>
                    <a:pt x="4616" y="2260"/>
                  </a:moveTo>
                  <a:lnTo>
                    <a:pt x="964" y="2260"/>
                  </a:lnTo>
                  <a:cubicBezTo>
                    <a:pt x="1020" y="1305"/>
                    <a:pt x="1815" y="545"/>
                    <a:pt x="2784" y="545"/>
                  </a:cubicBezTo>
                  <a:cubicBezTo>
                    <a:pt x="3486" y="545"/>
                    <a:pt x="4134" y="954"/>
                    <a:pt x="4434" y="1589"/>
                  </a:cubicBezTo>
                  <a:cubicBezTo>
                    <a:pt x="4498" y="1725"/>
                    <a:pt x="4660" y="1782"/>
                    <a:pt x="4796" y="1718"/>
                  </a:cubicBezTo>
                  <a:cubicBezTo>
                    <a:pt x="4932" y="1654"/>
                    <a:pt x="4990" y="1492"/>
                    <a:pt x="4926" y="1356"/>
                  </a:cubicBezTo>
                  <a:cubicBezTo>
                    <a:pt x="4535" y="532"/>
                    <a:pt x="3707" y="0"/>
                    <a:pt x="2784" y="0"/>
                  </a:cubicBezTo>
                  <a:cubicBezTo>
                    <a:pt x="819" y="0"/>
                    <a:pt x="383" y="1845"/>
                    <a:pt x="416" y="2425"/>
                  </a:cubicBezTo>
                  <a:cubicBezTo>
                    <a:pt x="416" y="2425"/>
                    <a:pt x="0" y="2640"/>
                    <a:pt x="0" y="3210"/>
                  </a:cubicBezTo>
                  <a:lnTo>
                    <a:pt x="0" y="5581"/>
                  </a:lnTo>
                  <a:cubicBezTo>
                    <a:pt x="0" y="6105"/>
                    <a:pt x="427" y="6532"/>
                    <a:pt x="951" y="6532"/>
                  </a:cubicBezTo>
                  <a:lnTo>
                    <a:pt x="4615" y="6532"/>
                  </a:lnTo>
                  <a:cubicBezTo>
                    <a:pt x="5139" y="6532"/>
                    <a:pt x="5566" y="6105"/>
                    <a:pt x="5566" y="5581"/>
                  </a:cubicBezTo>
                  <a:lnTo>
                    <a:pt x="5566" y="3210"/>
                  </a:lnTo>
                  <a:cubicBezTo>
                    <a:pt x="5568" y="2686"/>
                    <a:pt x="5142" y="2260"/>
                    <a:pt x="4616" y="2260"/>
                  </a:cubicBezTo>
                  <a:close/>
                  <a:moveTo>
                    <a:pt x="5023" y="5582"/>
                  </a:moveTo>
                  <a:cubicBezTo>
                    <a:pt x="5023" y="5806"/>
                    <a:pt x="4840" y="5989"/>
                    <a:pt x="4616" y="5989"/>
                  </a:cubicBezTo>
                  <a:lnTo>
                    <a:pt x="952" y="5989"/>
                  </a:lnTo>
                  <a:cubicBezTo>
                    <a:pt x="728" y="5989"/>
                    <a:pt x="546" y="5806"/>
                    <a:pt x="546" y="5582"/>
                  </a:cubicBezTo>
                  <a:lnTo>
                    <a:pt x="546" y="3210"/>
                  </a:lnTo>
                  <a:cubicBezTo>
                    <a:pt x="546" y="2986"/>
                    <a:pt x="728" y="2804"/>
                    <a:pt x="952" y="2804"/>
                  </a:cubicBezTo>
                  <a:lnTo>
                    <a:pt x="4616" y="2804"/>
                  </a:lnTo>
                  <a:cubicBezTo>
                    <a:pt x="4840" y="2804"/>
                    <a:pt x="5023" y="2986"/>
                    <a:pt x="5023" y="3210"/>
                  </a:cubicBezTo>
                  <a:lnTo>
                    <a:pt x="5023" y="55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2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9"/>
            <p:cNvSpPr/>
            <p:nvPr/>
          </p:nvSpPr>
          <p:spPr>
            <a:xfrm>
              <a:off x="1394173" y="3721485"/>
              <a:ext cx="8491072" cy="150120"/>
            </a:xfrm>
            <a:prstGeom prst="homePlate">
              <a:avLst>
                <a:gd name="adj" fmla="val 50000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21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9"/>
            <p:cNvSpPr/>
            <p:nvPr/>
          </p:nvSpPr>
          <p:spPr>
            <a:xfrm>
              <a:off x="1680120" y="3585600"/>
              <a:ext cx="389160" cy="389160"/>
            </a:xfrm>
            <a:prstGeom prst="ellipse">
              <a:avLst/>
            </a:prstGeom>
            <a:solidFill>
              <a:schemeClr val="lt1"/>
            </a:solidFill>
            <a:ln w="38150" cap="flat" cmpd="sng">
              <a:solidFill>
                <a:srgbClr val="FF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0" tIns="0" rIns="0" bIns="0" anchor="ctr" anchorCtr="1">
              <a:normAutofit/>
            </a:bodyPr>
            <a:lstStyle/>
            <a:p>
              <a:pPr algn="ctr">
                <a:buClr>
                  <a:srgbClr val="000000"/>
                </a:buClr>
                <a:buSzPts val="1665"/>
              </a:pPr>
              <a:r>
                <a:rPr lang="en-US" sz="2498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2498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9"/>
            <p:cNvSpPr/>
            <p:nvPr/>
          </p:nvSpPr>
          <p:spPr>
            <a:xfrm>
              <a:off x="5222950" y="3618721"/>
              <a:ext cx="389160" cy="389160"/>
            </a:xfrm>
            <a:prstGeom prst="ellipse">
              <a:avLst/>
            </a:prstGeom>
            <a:solidFill>
              <a:schemeClr val="lt1"/>
            </a:solidFill>
            <a:ln w="38150" cap="flat" cmpd="sng">
              <a:solidFill>
                <a:srgbClr val="FF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0" tIns="0" rIns="0" bIns="0" anchor="ctr" anchorCtr="1">
              <a:normAutofit/>
            </a:bodyPr>
            <a:lstStyle/>
            <a:p>
              <a:pPr algn="ctr">
                <a:buClr>
                  <a:srgbClr val="000000"/>
                </a:buClr>
                <a:buSzPts val="1665"/>
              </a:pPr>
              <a:r>
                <a:rPr lang="en-US" sz="2498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2498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9"/>
            <p:cNvSpPr/>
            <p:nvPr/>
          </p:nvSpPr>
          <p:spPr>
            <a:xfrm>
              <a:off x="9173426" y="3606595"/>
              <a:ext cx="389160" cy="389160"/>
            </a:xfrm>
            <a:prstGeom prst="ellipse">
              <a:avLst/>
            </a:prstGeom>
            <a:solidFill>
              <a:schemeClr val="lt1"/>
            </a:solidFill>
            <a:ln w="38150" cap="flat" cmpd="sng">
              <a:solidFill>
                <a:srgbClr val="FF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0" tIns="0" rIns="0" bIns="0" anchor="ctr" anchorCtr="1">
              <a:normAutofit/>
            </a:bodyPr>
            <a:lstStyle/>
            <a:p>
              <a:pPr algn="ctr">
                <a:buClr>
                  <a:srgbClr val="000000"/>
                </a:buClr>
                <a:buSzPts val="1665"/>
              </a:pPr>
              <a:r>
                <a:rPr lang="en-US" sz="2498" dirty="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2498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9"/>
            <p:cNvSpPr/>
            <p:nvPr/>
          </p:nvSpPr>
          <p:spPr>
            <a:xfrm>
              <a:off x="3094920" y="3585600"/>
              <a:ext cx="389160" cy="389160"/>
            </a:xfrm>
            <a:prstGeom prst="ellipse">
              <a:avLst/>
            </a:prstGeom>
            <a:solidFill>
              <a:schemeClr val="lt1"/>
            </a:solidFill>
            <a:ln w="38150" cap="flat" cmpd="sng">
              <a:solidFill>
                <a:srgbClr val="FF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0" tIns="0" rIns="0" bIns="0" anchor="ctr" anchorCtr="1">
              <a:normAutofit/>
            </a:bodyPr>
            <a:lstStyle/>
            <a:p>
              <a:pPr algn="ctr">
                <a:buClr>
                  <a:srgbClr val="000000"/>
                </a:buClr>
                <a:buSzPts val="1665"/>
              </a:pPr>
              <a:r>
                <a:rPr lang="en-US" sz="2498" dirty="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2498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9"/>
            <p:cNvSpPr/>
            <p:nvPr/>
          </p:nvSpPr>
          <p:spPr>
            <a:xfrm>
              <a:off x="6926130" y="3599295"/>
              <a:ext cx="389160" cy="389160"/>
            </a:xfrm>
            <a:prstGeom prst="ellipse">
              <a:avLst/>
            </a:prstGeom>
            <a:solidFill>
              <a:schemeClr val="lt1"/>
            </a:solidFill>
            <a:ln w="38150" cap="flat" cmpd="sng">
              <a:solidFill>
                <a:srgbClr val="FF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0" tIns="0" rIns="0" bIns="0" anchor="ctr" anchorCtr="1">
              <a:normAutofit/>
            </a:bodyPr>
            <a:lstStyle/>
            <a:p>
              <a:pPr algn="ctr">
                <a:buClr>
                  <a:srgbClr val="000000"/>
                </a:buClr>
                <a:buSzPts val="1665"/>
              </a:pPr>
              <a:r>
                <a:rPr lang="en-US" sz="2498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2498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86" name="Google Shape;686;p9"/>
            <p:cNvCxnSpPr/>
            <p:nvPr/>
          </p:nvCxnSpPr>
          <p:spPr>
            <a:xfrm>
              <a:off x="1874520" y="3974760"/>
              <a:ext cx="0" cy="799920"/>
            </a:xfrm>
            <a:prstGeom prst="straightConnector1">
              <a:avLst/>
            </a:prstGeom>
            <a:noFill/>
            <a:ln w="9525" cap="rnd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87" name="Google Shape;687;p9"/>
            <p:cNvCxnSpPr/>
            <p:nvPr/>
          </p:nvCxnSpPr>
          <p:spPr>
            <a:xfrm>
              <a:off x="5435179" y="4080809"/>
              <a:ext cx="0" cy="818640"/>
            </a:xfrm>
            <a:prstGeom prst="straightConnector1">
              <a:avLst/>
            </a:prstGeom>
            <a:noFill/>
            <a:ln w="9525" cap="rnd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88" name="Google Shape;688;p9"/>
            <p:cNvCxnSpPr/>
            <p:nvPr/>
          </p:nvCxnSpPr>
          <p:spPr>
            <a:xfrm>
              <a:off x="9344684" y="3995755"/>
              <a:ext cx="0" cy="805680"/>
            </a:xfrm>
            <a:prstGeom prst="straightConnector1">
              <a:avLst/>
            </a:prstGeom>
            <a:noFill/>
            <a:ln w="9525" cap="rnd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0" name="Google Shape;690;p9"/>
            <p:cNvCxnSpPr/>
            <p:nvPr/>
          </p:nvCxnSpPr>
          <p:spPr>
            <a:xfrm>
              <a:off x="7120710" y="2766960"/>
              <a:ext cx="0" cy="818640"/>
            </a:xfrm>
            <a:prstGeom prst="straightConnector1">
              <a:avLst/>
            </a:prstGeom>
            <a:noFill/>
            <a:ln w="9525" cap="rnd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2" name="Google Shape;692;p9"/>
            <p:cNvCxnSpPr/>
            <p:nvPr/>
          </p:nvCxnSpPr>
          <p:spPr>
            <a:xfrm>
              <a:off x="3284640" y="2766960"/>
              <a:ext cx="0" cy="818640"/>
            </a:xfrm>
            <a:prstGeom prst="straightConnector1">
              <a:avLst/>
            </a:prstGeom>
            <a:noFill/>
            <a:ln w="9525" cap="rnd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93" name="Google Shape;693;p9"/>
          <p:cNvGrpSpPr/>
          <p:nvPr/>
        </p:nvGrpSpPr>
        <p:grpSpPr>
          <a:xfrm>
            <a:off x="1966256" y="2621704"/>
            <a:ext cx="3362580" cy="1617195"/>
            <a:chOff x="756360" y="2203920"/>
            <a:chExt cx="2241720" cy="1078129"/>
          </a:xfrm>
        </p:grpSpPr>
        <p:sp>
          <p:nvSpPr>
            <p:cNvPr id="694" name="Google Shape;694;p9"/>
            <p:cNvSpPr/>
            <p:nvPr/>
          </p:nvSpPr>
          <p:spPr>
            <a:xfrm>
              <a:off x="871920" y="2544840"/>
              <a:ext cx="2010600" cy="737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5000" tIns="67500" rIns="135000" bIns="675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en-US" sz="2100" dirty="0">
                  <a:latin typeface="+mj-lt"/>
                  <a:ea typeface="Calibri"/>
                  <a:cs typeface="Calibri"/>
                  <a:sym typeface="Calibri"/>
                </a:rPr>
                <a:t>Khách hàng liên hệ trực tiếp với cửa hàng để yêu cầu đổi/trả hàng</a:t>
              </a:r>
              <a:endParaRPr sz="2100" dirty="0"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9"/>
            <p:cNvSpPr/>
            <p:nvPr/>
          </p:nvSpPr>
          <p:spPr>
            <a:xfrm>
              <a:off x="756360" y="2203920"/>
              <a:ext cx="2241720" cy="3678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5000" tIns="67500" rIns="135000" bIns="675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r>
                <a:rPr lang="en-US" sz="2700" b="1" dirty="0">
                  <a:latin typeface="+mj-lt"/>
                  <a:ea typeface="Calibri"/>
                  <a:cs typeface="Calibri"/>
                  <a:sym typeface="Calibri"/>
                </a:rPr>
                <a:t>KHÁCH HÀNG</a:t>
              </a:r>
              <a:endParaRPr sz="2700" dirty="0">
                <a:latin typeface="+mj-lt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6" name="Google Shape;696;p9"/>
          <p:cNvGrpSpPr/>
          <p:nvPr/>
        </p:nvGrpSpPr>
        <p:grpSpPr>
          <a:xfrm>
            <a:off x="7174436" y="2576247"/>
            <a:ext cx="3362580" cy="1940360"/>
            <a:chOff x="3578760" y="2203920"/>
            <a:chExt cx="2241720" cy="1293572"/>
          </a:xfrm>
        </p:grpSpPr>
        <p:sp>
          <p:nvSpPr>
            <p:cNvPr id="697" name="Google Shape;697;p9"/>
            <p:cNvSpPr/>
            <p:nvPr/>
          </p:nvSpPr>
          <p:spPr>
            <a:xfrm>
              <a:off x="3694320" y="2544840"/>
              <a:ext cx="2010600" cy="9526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5000" tIns="67500" rIns="135000" bIns="675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en-US" sz="2100" dirty="0">
                  <a:latin typeface="+mj-lt"/>
                  <a:ea typeface="Calibri"/>
                  <a:cs typeface="Calibri"/>
                  <a:sym typeface="Calibri"/>
                </a:rPr>
                <a:t>Nếu đủ điều kiện, nhân viên xác nhận yêu cầu đổi/trả hàng với khách hàng</a:t>
              </a:r>
              <a:endParaRPr sz="2100" dirty="0"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9"/>
            <p:cNvSpPr/>
            <p:nvPr/>
          </p:nvSpPr>
          <p:spPr>
            <a:xfrm>
              <a:off x="3578760" y="2203920"/>
              <a:ext cx="2241720" cy="6448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5000" tIns="67500" rIns="135000" bIns="675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r>
                <a:rPr lang="en-US" sz="2700" b="1" dirty="0">
                  <a:latin typeface="+mj-lt"/>
                  <a:ea typeface="Calibri"/>
                  <a:cs typeface="Calibri"/>
                  <a:sym typeface="Calibri"/>
                </a:rPr>
                <a:t>XÁC NHẬN</a:t>
              </a:r>
              <a:endParaRPr sz="2700" dirty="0">
                <a:latin typeface="+mj-lt"/>
                <a:ea typeface="Arial"/>
                <a:cs typeface="Arial"/>
                <a:sym typeface="Arial"/>
              </a:endParaRPr>
            </a:p>
            <a:p>
              <a:pPr algn="ctr">
                <a:buClr>
                  <a:srgbClr val="000000"/>
                </a:buClr>
                <a:buSzPts val="1800"/>
              </a:pPr>
              <a:endParaRPr sz="2700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9" name="Google Shape;699;p9"/>
          <p:cNvGrpSpPr/>
          <p:nvPr/>
        </p:nvGrpSpPr>
        <p:grpSpPr>
          <a:xfrm>
            <a:off x="12742456" y="2540312"/>
            <a:ext cx="3517560" cy="1940360"/>
            <a:chOff x="8024613" y="2149659"/>
            <a:chExt cx="2345040" cy="1293572"/>
          </a:xfrm>
        </p:grpSpPr>
        <p:sp>
          <p:nvSpPr>
            <p:cNvPr id="700" name="Google Shape;700;p9"/>
            <p:cNvSpPr/>
            <p:nvPr/>
          </p:nvSpPr>
          <p:spPr>
            <a:xfrm>
              <a:off x="8140174" y="2490579"/>
              <a:ext cx="2010600" cy="9526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5000" tIns="67500" rIns="135000" bIns="675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en-US" sz="2100" dirty="0">
                  <a:latin typeface="+mj-lt"/>
                  <a:ea typeface="Calibri"/>
                  <a:cs typeface="Calibri"/>
                  <a:sym typeface="Calibri"/>
                </a:rPr>
                <a:t>Nhân viên kiểm tra sản phẩm và tiến hành đổi mới hoặc hoàn tiền cho khách hàng</a:t>
              </a:r>
              <a:endParaRPr sz="2100" dirty="0"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9"/>
            <p:cNvSpPr/>
            <p:nvPr/>
          </p:nvSpPr>
          <p:spPr>
            <a:xfrm>
              <a:off x="8024613" y="2149659"/>
              <a:ext cx="2345040" cy="3678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5000" tIns="67500" rIns="135000" bIns="675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r>
                <a:rPr lang="en-US" sz="2700" b="1" dirty="0">
                  <a:latin typeface="+mj-lt"/>
                  <a:ea typeface="Calibri"/>
                  <a:cs typeface="Calibri"/>
                  <a:sym typeface="Calibri"/>
                </a:rPr>
                <a:t>XỬ LÝ YÊU CẦU</a:t>
              </a:r>
              <a:endParaRPr sz="2700" dirty="0">
                <a:latin typeface="+mj-lt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8" name="Google Shape;708;p9"/>
          <p:cNvGrpSpPr/>
          <p:nvPr/>
        </p:nvGrpSpPr>
        <p:grpSpPr>
          <a:xfrm>
            <a:off x="9682935" y="5663114"/>
            <a:ext cx="3362580" cy="1940361"/>
            <a:chOff x="5900812" y="4231522"/>
            <a:chExt cx="2241720" cy="1293572"/>
          </a:xfrm>
        </p:grpSpPr>
        <p:sp>
          <p:nvSpPr>
            <p:cNvPr id="709" name="Google Shape;709;p9"/>
            <p:cNvSpPr/>
            <p:nvPr/>
          </p:nvSpPr>
          <p:spPr>
            <a:xfrm>
              <a:off x="6016373" y="4572442"/>
              <a:ext cx="2010600" cy="9526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5000" tIns="67500" rIns="135000" bIns="675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en-US" sz="2100" dirty="0">
                  <a:latin typeface="+mj-lt"/>
                  <a:ea typeface="Arial"/>
                  <a:cs typeface="Arial"/>
                  <a:sym typeface="Arial"/>
                </a:rPr>
                <a:t>Nếu đủ điều kiện đổi trả, khách hàng mang hàng trực tiếp đến cửa hàng hoặc thông qua shipper</a:t>
              </a:r>
              <a:endParaRPr sz="2100" dirty="0"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9"/>
            <p:cNvSpPr/>
            <p:nvPr/>
          </p:nvSpPr>
          <p:spPr>
            <a:xfrm>
              <a:off x="5900812" y="4231522"/>
              <a:ext cx="2241720" cy="3678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5000" tIns="67500" rIns="135000" bIns="675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r>
                <a:rPr lang="en-US" sz="2700" b="1" dirty="0">
                  <a:latin typeface="+mj-lt"/>
                  <a:ea typeface="Calibri"/>
                  <a:cs typeface="Calibri"/>
                  <a:sym typeface="Calibri"/>
                </a:rPr>
                <a:t>PHẢN HỒI</a:t>
              </a:r>
              <a:endParaRPr sz="2700" dirty="0">
                <a:latin typeface="+mj-lt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1" name="Google Shape;711;p9"/>
          <p:cNvGrpSpPr/>
          <p:nvPr/>
        </p:nvGrpSpPr>
        <p:grpSpPr>
          <a:xfrm>
            <a:off x="4063076" y="5862787"/>
            <a:ext cx="3572640" cy="1940360"/>
            <a:chOff x="2154240" y="4364640"/>
            <a:chExt cx="2381760" cy="1293572"/>
          </a:xfrm>
        </p:grpSpPr>
        <p:sp>
          <p:nvSpPr>
            <p:cNvPr id="712" name="Google Shape;712;p9"/>
            <p:cNvSpPr/>
            <p:nvPr/>
          </p:nvSpPr>
          <p:spPr>
            <a:xfrm>
              <a:off x="2269800" y="4705560"/>
              <a:ext cx="2010600" cy="9526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5000" tIns="67500" rIns="135000" bIns="675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en-US" sz="2100" dirty="0">
                  <a:latin typeface="+mj-lt"/>
                  <a:ea typeface="Calibri"/>
                  <a:cs typeface="Calibri"/>
                  <a:sym typeface="Calibri"/>
                </a:rPr>
                <a:t>Nhân viên kiểm tra điều kiện đổi trả/hàng (thời gian, tình trạng, hóa đơn mua hàng)</a:t>
              </a:r>
              <a:endParaRPr sz="2100" dirty="0"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9"/>
            <p:cNvSpPr/>
            <p:nvPr/>
          </p:nvSpPr>
          <p:spPr>
            <a:xfrm>
              <a:off x="2154240" y="4364640"/>
              <a:ext cx="2381760" cy="3678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5000" tIns="67500" rIns="135000" bIns="675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r>
                <a:rPr lang="en-US" sz="2700" b="1" dirty="0">
                  <a:latin typeface="+mj-lt"/>
                  <a:ea typeface="Calibri"/>
                  <a:cs typeface="Calibri"/>
                  <a:sym typeface="Calibri"/>
                </a:rPr>
                <a:t>KIỂM TRA</a:t>
              </a:r>
              <a:endParaRPr sz="2700" dirty="0">
                <a:latin typeface="+mj-lt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" name="TextBox 10">
            <a:extLst>
              <a:ext uri="{FF2B5EF4-FFF2-40B4-BE49-F238E27FC236}">
                <a16:creationId xmlns:a16="http://schemas.microsoft.com/office/drawing/2014/main" id="{6FEB38BD-4C0A-6D56-13D8-449044D7B721}"/>
              </a:ext>
            </a:extLst>
          </p:cNvPr>
          <p:cNvSpPr txBox="1"/>
          <p:nvPr/>
        </p:nvSpPr>
        <p:spPr>
          <a:xfrm>
            <a:off x="2139596" y="846344"/>
            <a:ext cx="9955226" cy="1144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7000" dirty="0">
                <a:solidFill>
                  <a:srgbClr val="F03F36"/>
                </a:solidFill>
                <a:latin typeface="Cabin Bold"/>
              </a:rPr>
              <a:t>Quy trình đổi trả hàng</a:t>
            </a:r>
          </a:p>
        </p:txBody>
      </p:sp>
    </p:spTree>
    <p:extLst>
      <p:ext uri="{BB962C8B-B14F-4D97-AF65-F5344CB8AC3E}">
        <p14:creationId xmlns:p14="http://schemas.microsoft.com/office/powerpoint/2010/main" val="336892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780</Words>
  <Application>Microsoft Office PowerPoint</Application>
  <PresentationFormat>Custom</PresentationFormat>
  <Paragraphs>112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Be Vietnam</vt:lpstr>
      <vt:lpstr>Roboto Mono</vt:lpstr>
      <vt:lpstr>Arial</vt:lpstr>
      <vt:lpstr>Calibri</vt:lpstr>
      <vt:lpstr>Aptos</vt:lpstr>
      <vt:lpstr>Cabin</vt:lpstr>
      <vt:lpstr>Cabin Bold</vt:lpstr>
      <vt:lpstr>Wingdings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Giải pháp được đề xuất</dc:title>
  <cp:lastModifiedBy>Thắng Hoàng</cp:lastModifiedBy>
  <cp:revision>9</cp:revision>
  <dcterms:created xsi:type="dcterms:W3CDTF">2006-08-16T00:00:00Z</dcterms:created>
  <dcterms:modified xsi:type="dcterms:W3CDTF">2024-06-02T01:23:17Z</dcterms:modified>
  <dc:identifier>DAGG7p7yi8I</dc:identifier>
</cp:coreProperties>
</file>